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79" r:id="rId2"/>
    <p:sldId id="258" r:id="rId3"/>
    <p:sldId id="259" r:id="rId4"/>
    <p:sldId id="260" r:id="rId5"/>
    <p:sldId id="261" r:id="rId6"/>
    <p:sldId id="266" r:id="rId7"/>
    <p:sldId id="262" r:id="rId8"/>
    <p:sldId id="267" r:id="rId9"/>
    <p:sldId id="263" r:id="rId10"/>
    <p:sldId id="268" r:id="rId11"/>
    <p:sldId id="278" r:id="rId12"/>
    <p:sldId id="269" r:id="rId13"/>
    <p:sldId id="270" r:id="rId14"/>
    <p:sldId id="271" r:id="rId15"/>
    <p:sldId id="272" r:id="rId16"/>
    <p:sldId id="273" r:id="rId17"/>
    <p:sldId id="274" r:id="rId18"/>
    <p:sldId id="275" r:id="rId19"/>
    <p:sldId id="276" r:id="rId20"/>
    <p:sldId id="277" r:id="rId21"/>
    <p:sldId id="280" r:id="rId22"/>
    <p:sldId id="281" r:id="rId23"/>
    <p:sldId id="282" r:id="rId24"/>
    <p:sldId id="283" r:id="rId25"/>
    <p:sldId id="284" r:id="rId26"/>
    <p:sldId id="285" r:id="rId27"/>
    <p:sldId id="286" r:id="rId28"/>
    <p:sldId id="287" r:id="rId29"/>
    <p:sldId id="288" r:id="rId30"/>
    <p:sldId id="265" r:id="rId31"/>
    <p:sldId id="289" r:id="rId32"/>
    <p:sldId id="291" r:id="rId33"/>
    <p:sldId id="292" r:id="rId34"/>
    <p:sldId id="293" r:id="rId35"/>
    <p:sldId id="294" r:id="rId36"/>
    <p:sldId id="295" r:id="rId37"/>
    <p:sldId id="296" r:id="rId3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CA460-C77C-4ECE-AF87-CF5D3D25B73C}" v="918" dt="2024-07-18T00:11:07.116"/>
    <p1510:client id="{35BB84FB-443D-4A7E-9731-8780DCBFF516}" v="5097" dt="2024-07-17T23:03:06.815"/>
    <p1510:client id="{480DE726-8E1F-4500-864F-67E0E4F316C9}" v="989" dt="2024-07-18T01:00:25.097"/>
    <p1510:client id="{6D0826BE-1643-4A15-99C1-7ADEA5359550}" v="106" dt="2024-07-18T07:00:51.134"/>
    <p1510:client id="{B2795281-3EF5-B145-A562-289B3820795D}" v="301" dt="2024-07-18T01:20:24.508"/>
    <p1510:client id="{CF31A192-BA50-4D86-8C8E-E2A9A9936373}" v="1161" vWet="1162" dt="2024-07-18T01:17:45.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ruberto" userId="c9c087ae16192af9" providerId="Windows Live" clId="Web-{6D0826BE-1643-4A15-99C1-7ADEA5359550}"/>
    <pc:docChg chg="modSld">
      <pc:chgData name="leonardo ruberto" userId="c9c087ae16192af9" providerId="Windows Live" clId="Web-{6D0826BE-1643-4A15-99C1-7ADEA5359550}" dt="2024-07-18T07:00:43.399" v="50"/>
      <pc:docMkLst>
        <pc:docMk/>
      </pc:docMkLst>
      <pc:sldChg chg="addSp modSp">
        <pc:chgData name="leonardo ruberto" userId="c9c087ae16192af9" providerId="Windows Live" clId="Web-{6D0826BE-1643-4A15-99C1-7ADEA5359550}" dt="2024-07-18T07:00:22.977" v="48" actId="20577"/>
        <pc:sldMkLst>
          <pc:docMk/>
          <pc:sldMk cId="2666329958" sldId="279"/>
        </pc:sldMkLst>
        <pc:spChg chg="add mod">
          <ac:chgData name="leonardo ruberto" userId="c9c087ae16192af9" providerId="Windows Live" clId="Web-{6D0826BE-1643-4A15-99C1-7ADEA5359550}" dt="2024-07-18T07:00:22.977" v="48" actId="20577"/>
          <ac:spMkLst>
            <pc:docMk/>
            <pc:sldMk cId="2666329958" sldId="279"/>
            <ac:spMk id="3" creationId="{DC6642A6-0742-85EE-D578-4B39D725745D}"/>
          </ac:spMkLst>
        </pc:spChg>
      </pc:sldChg>
      <pc:sldChg chg="modSp">
        <pc:chgData name="leonardo ruberto" userId="c9c087ae16192af9" providerId="Windows Live" clId="Web-{6D0826BE-1643-4A15-99C1-7ADEA5359550}" dt="2024-07-18T07:00:43.399" v="50"/>
        <pc:sldMkLst>
          <pc:docMk/>
          <pc:sldMk cId="281483111" sldId="289"/>
        </pc:sldMkLst>
        <pc:graphicFrameChg chg="mod modGraphic">
          <ac:chgData name="leonardo ruberto" userId="c9c087ae16192af9" providerId="Windows Live" clId="Web-{6D0826BE-1643-4A15-99C1-7ADEA5359550}" dt="2024-07-18T07:00:43.399" v="50"/>
          <ac:graphicFrameMkLst>
            <pc:docMk/>
            <pc:sldMk cId="281483111" sldId="289"/>
            <ac:graphicFrameMk id="12" creationId="{83A561B7-AFD4-FF86-5A59-D9DD38DC8D61}"/>
          </ac:graphicFrameMkLst>
        </pc:graphicFrameChg>
      </pc:sldChg>
    </pc:docChg>
  </pc:docChgLst>
  <pc:docChgLst>
    <pc:chgData name="Guest User" providerId="Windows Live" clId="Web-{CF31A192-BA50-4D86-8C8E-E2A9A9936373}"/>
    <pc:docChg chg="addSld delSld modSld">
      <pc:chgData name="Guest User" userId="" providerId="Windows Live" clId="Web-{CF31A192-BA50-4D86-8C8E-E2A9A9936373}" dt="2024-07-18T01:17:44.298" v="1002" actId="20577"/>
      <pc:docMkLst>
        <pc:docMk/>
      </pc:docMkLst>
      <pc:sldChg chg="delSp modSp">
        <pc:chgData name="Guest User" userId="" providerId="Windows Live" clId="Web-{CF31A192-BA50-4D86-8C8E-E2A9A9936373}" dt="2024-07-18T01:17:20.470" v="997" actId="1076"/>
        <pc:sldMkLst>
          <pc:docMk/>
          <pc:sldMk cId="281483111" sldId="289"/>
        </pc:sldMkLst>
        <pc:spChg chg="mod">
          <ac:chgData name="Guest User" userId="" providerId="Windows Live" clId="Web-{CF31A192-BA50-4D86-8C8E-E2A9A9936373}" dt="2024-07-18T01:17:20.470" v="997" actId="1076"/>
          <ac:spMkLst>
            <pc:docMk/>
            <pc:sldMk cId="281483111" sldId="289"/>
            <ac:spMk id="2" creationId="{4946A434-786A-C7C9-6456-3AD5638350EF}"/>
          </ac:spMkLst>
        </pc:spChg>
        <pc:spChg chg="del">
          <ac:chgData name="Guest User" userId="" providerId="Windows Live" clId="Web-{CF31A192-BA50-4D86-8C8E-E2A9A9936373}" dt="2024-07-18T01:17:17.110" v="996"/>
          <ac:spMkLst>
            <pc:docMk/>
            <pc:sldMk cId="281483111" sldId="289"/>
            <ac:spMk id="29" creationId="{9DECDBF4-02B6-4BB4-B65B-B8107AD6A9E8}"/>
          </ac:spMkLst>
        </pc:spChg>
      </pc:sldChg>
      <pc:sldChg chg="modSp modTransition">
        <pc:chgData name="Guest User" userId="" providerId="Windows Live" clId="Web-{CF31A192-BA50-4D86-8C8E-E2A9A9936373}" dt="2024-07-18T01:06:06.385" v="175"/>
        <pc:sldMkLst>
          <pc:docMk/>
          <pc:sldMk cId="2912414639" sldId="292"/>
        </pc:sldMkLst>
        <pc:spChg chg="mod">
          <ac:chgData name="Guest User" userId="" providerId="Windows Live" clId="Web-{CF31A192-BA50-4D86-8C8E-E2A9A9936373}" dt="2024-07-18T01:02:05.454" v="112" actId="1076"/>
          <ac:spMkLst>
            <pc:docMk/>
            <pc:sldMk cId="2912414639" sldId="292"/>
            <ac:spMk id="18" creationId="{779DCBD7-11E3-33DC-4009-DA380D543F7D}"/>
          </ac:spMkLst>
        </pc:spChg>
      </pc:sldChg>
      <pc:sldChg chg="modSp">
        <pc:chgData name="Guest User" userId="" providerId="Windows Live" clId="Web-{CF31A192-BA50-4D86-8C8E-E2A9A9936373}" dt="2024-07-18T01:10:55.316" v="274"/>
        <pc:sldMkLst>
          <pc:docMk/>
          <pc:sldMk cId="2128176955" sldId="293"/>
        </pc:sldMkLst>
        <pc:picChg chg="mod">
          <ac:chgData name="Guest User" userId="" providerId="Windows Live" clId="Web-{CF31A192-BA50-4D86-8C8E-E2A9A9936373}" dt="2024-07-18T01:10:55.316" v="274"/>
          <ac:picMkLst>
            <pc:docMk/>
            <pc:sldMk cId="2128176955" sldId="293"/>
            <ac:picMk id="17" creationId="{2DB27344-B6A8-8461-7299-F226B790F43E}"/>
          </ac:picMkLst>
        </pc:picChg>
      </pc:sldChg>
      <pc:sldChg chg="addSp delSp modSp modTransition">
        <pc:chgData name="Guest User" userId="" providerId="Windows Live" clId="Web-{CF31A192-BA50-4D86-8C8E-E2A9A9936373}" dt="2024-07-18T01:08:22.515" v="243"/>
        <pc:sldMkLst>
          <pc:docMk/>
          <pc:sldMk cId="2907080671" sldId="294"/>
        </pc:sldMkLst>
        <pc:spChg chg="add del mod">
          <ac:chgData name="Guest User" userId="" providerId="Windows Live" clId="Web-{CF31A192-BA50-4D86-8C8E-E2A9A9936373}" dt="2024-07-18T01:04:15.458" v="126"/>
          <ac:spMkLst>
            <pc:docMk/>
            <pc:sldMk cId="2907080671" sldId="294"/>
            <ac:spMk id="4" creationId="{7BD6A132-691C-568E-E36B-19719BE3724F}"/>
          </ac:spMkLst>
        </pc:spChg>
        <pc:spChg chg="mod">
          <ac:chgData name="Guest User" userId="" providerId="Windows Live" clId="Web-{CF31A192-BA50-4D86-8C8E-E2A9A9936373}" dt="2024-07-18T01:07:03.528" v="212" actId="14100"/>
          <ac:spMkLst>
            <pc:docMk/>
            <pc:sldMk cId="2907080671" sldId="294"/>
            <ac:spMk id="7" creationId="{BDC1DDC7-9A32-0206-0EF1-11B74B564EA2}"/>
          </ac:spMkLst>
        </pc:spChg>
        <pc:spChg chg="add del mod">
          <ac:chgData name="Guest User" userId="" providerId="Windows Live" clId="Web-{CF31A192-BA50-4D86-8C8E-E2A9A9936373}" dt="2024-07-18T01:06:46.480" v="186"/>
          <ac:spMkLst>
            <pc:docMk/>
            <pc:sldMk cId="2907080671" sldId="294"/>
            <ac:spMk id="12" creationId="{C252AC09-0EFC-9AC1-3BF4-9E867F8F10E4}"/>
          </ac:spMkLst>
        </pc:spChg>
        <pc:picChg chg="add del mod">
          <ac:chgData name="Guest User" userId="" providerId="Windows Live" clId="Web-{CF31A192-BA50-4D86-8C8E-E2A9A9936373}" dt="2024-07-18T01:03:53.645" v="124"/>
          <ac:picMkLst>
            <pc:docMk/>
            <pc:sldMk cId="2907080671" sldId="294"/>
            <ac:picMk id="2" creationId="{F8E2F6B2-CDD1-0565-FF42-D97E0A57D105}"/>
          </ac:picMkLst>
        </pc:picChg>
        <pc:picChg chg="del">
          <ac:chgData name="Guest User" userId="" providerId="Windows Live" clId="Web-{CF31A192-BA50-4D86-8C8E-E2A9A9936373}" dt="2024-07-18T01:03:55.504" v="125"/>
          <ac:picMkLst>
            <pc:docMk/>
            <pc:sldMk cId="2907080671" sldId="294"/>
            <ac:picMk id="5" creationId="{039A742B-897B-4888-11BC-30CD2F613D69}"/>
          </ac:picMkLst>
        </pc:picChg>
        <pc:picChg chg="add mod ord">
          <ac:chgData name="Guest User" userId="" providerId="Windows Live" clId="Web-{CF31A192-BA50-4D86-8C8E-E2A9A9936373}" dt="2024-07-18T01:08:22.483" v="240"/>
          <ac:picMkLst>
            <pc:docMk/>
            <pc:sldMk cId="2907080671" sldId="294"/>
            <ac:picMk id="6" creationId="{40B88073-9652-C24F-EE4D-918489EBDD1F}"/>
          </ac:picMkLst>
        </pc:picChg>
        <pc:picChg chg="add mod">
          <ac:chgData name="Guest User" userId="" providerId="Windows Live" clId="Web-{CF31A192-BA50-4D86-8C8E-E2A9A9936373}" dt="2024-07-18T01:08:22.499" v="241"/>
          <ac:picMkLst>
            <pc:docMk/>
            <pc:sldMk cId="2907080671" sldId="294"/>
            <ac:picMk id="8" creationId="{62FD382A-60E1-5391-D675-EEB0A6135941}"/>
          </ac:picMkLst>
        </pc:picChg>
        <pc:picChg chg="add mod">
          <ac:chgData name="Guest User" userId="" providerId="Windows Live" clId="Web-{CF31A192-BA50-4D86-8C8E-E2A9A9936373}" dt="2024-07-18T01:08:22.499" v="242"/>
          <ac:picMkLst>
            <pc:docMk/>
            <pc:sldMk cId="2907080671" sldId="294"/>
            <ac:picMk id="9" creationId="{99F18933-26C3-66FD-08E2-038117AC59DD}"/>
          </ac:picMkLst>
        </pc:picChg>
        <pc:picChg chg="add mod">
          <ac:chgData name="Guest User" userId="" providerId="Windows Live" clId="Web-{CF31A192-BA50-4D86-8C8E-E2A9A9936373}" dt="2024-07-18T01:08:22.515" v="243"/>
          <ac:picMkLst>
            <pc:docMk/>
            <pc:sldMk cId="2907080671" sldId="294"/>
            <ac:picMk id="10" creationId="{7C8440E6-3435-91EA-29CE-771648A6088D}"/>
          </ac:picMkLst>
        </pc:picChg>
        <pc:picChg chg="add mod">
          <ac:chgData name="Guest User" userId="" providerId="Windows Live" clId="Web-{CF31A192-BA50-4D86-8C8E-E2A9A9936373}" dt="2024-07-18T01:06:41.152" v="184" actId="1076"/>
          <ac:picMkLst>
            <pc:docMk/>
            <pc:sldMk cId="2907080671" sldId="294"/>
            <ac:picMk id="14" creationId="{BF77E0CE-160B-DB65-0682-28B03BC75EE8}"/>
          </ac:picMkLst>
        </pc:picChg>
        <pc:cxnChg chg="add mod">
          <ac:chgData name="Guest User" userId="" providerId="Windows Live" clId="Web-{CF31A192-BA50-4D86-8C8E-E2A9A9936373}" dt="2024-07-18T01:07:20.950" v="215" actId="14100"/>
          <ac:cxnSpMkLst>
            <pc:docMk/>
            <pc:sldMk cId="2907080671" sldId="294"/>
            <ac:cxnSpMk id="2" creationId="{BA23DB63-365F-0642-2917-9B6247FBC66E}"/>
          </ac:cxnSpMkLst>
        </pc:cxnChg>
        <pc:cxnChg chg="add mod">
          <ac:chgData name="Guest User" userId="" providerId="Windows Live" clId="Web-{CF31A192-BA50-4D86-8C8E-E2A9A9936373}" dt="2024-07-18T01:05:27.243" v="164"/>
          <ac:cxnSpMkLst>
            <pc:docMk/>
            <pc:sldMk cId="2907080671" sldId="294"/>
            <ac:cxnSpMk id="11" creationId="{4784E13A-3F44-2524-E3DD-782374A4D98E}"/>
          </ac:cxnSpMkLst>
        </pc:cxnChg>
        <pc:cxnChg chg="add mod">
          <ac:chgData name="Guest User" userId="" providerId="Windows Live" clId="Web-{CF31A192-BA50-4D86-8C8E-E2A9A9936373}" dt="2024-07-18T01:06:16.386" v="177" actId="14100"/>
          <ac:cxnSpMkLst>
            <pc:docMk/>
            <pc:sldMk cId="2907080671" sldId="294"/>
            <ac:cxnSpMk id="13" creationId="{B34A88B5-419D-8E1E-DA36-711730A1991F}"/>
          </ac:cxnSpMkLst>
        </pc:cxnChg>
      </pc:sldChg>
      <pc:sldChg chg="addSp delSp modSp add replId">
        <pc:chgData name="Guest User" userId="" providerId="Windows Live" clId="Web-{CF31A192-BA50-4D86-8C8E-E2A9A9936373}" dt="2024-07-18T01:10:11.002" v="271"/>
        <pc:sldMkLst>
          <pc:docMk/>
          <pc:sldMk cId="967334710" sldId="295"/>
        </pc:sldMkLst>
        <pc:spChg chg="add del mod">
          <ac:chgData name="Guest User" userId="" providerId="Windows Live" clId="Web-{CF31A192-BA50-4D86-8C8E-E2A9A9936373}" dt="2024-07-18T01:09:20.610" v="254"/>
          <ac:spMkLst>
            <pc:docMk/>
            <pc:sldMk cId="967334710" sldId="295"/>
            <ac:spMk id="5" creationId="{961B608B-9F22-D187-2AA0-8883F96CE7EA}"/>
          </ac:spMkLst>
        </pc:spChg>
        <pc:spChg chg="mod">
          <ac:chgData name="Guest User" userId="" providerId="Windows Live" clId="Web-{CF31A192-BA50-4D86-8C8E-E2A9A9936373}" dt="2024-07-18T01:08:47.844" v="247" actId="20577"/>
          <ac:spMkLst>
            <pc:docMk/>
            <pc:sldMk cId="967334710" sldId="295"/>
            <ac:spMk id="7" creationId="{BDC1DDC7-9A32-0206-0EF1-11B74B564EA2}"/>
          </ac:spMkLst>
        </pc:spChg>
        <pc:picChg chg="add mod ord">
          <ac:chgData name="Guest User" userId="" providerId="Windows Live" clId="Web-{CF31A192-BA50-4D86-8C8E-E2A9A9936373}" dt="2024-07-18T01:09:15.673" v="252"/>
          <ac:picMkLst>
            <pc:docMk/>
            <pc:sldMk cId="967334710" sldId="295"/>
            <ac:picMk id="3" creationId="{ABED15D9-C527-3C73-E2CF-FC3102B369B3}"/>
          </ac:picMkLst>
        </pc:picChg>
        <pc:picChg chg="del">
          <ac:chgData name="Guest User" userId="" providerId="Windows Live" clId="Web-{CF31A192-BA50-4D86-8C8E-E2A9A9936373}" dt="2024-07-18T01:09:16.813" v="253"/>
          <ac:picMkLst>
            <pc:docMk/>
            <pc:sldMk cId="967334710" sldId="295"/>
            <ac:picMk id="6" creationId="{40B88073-9652-C24F-EE4D-918489EBDD1F}"/>
          </ac:picMkLst>
        </pc:picChg>
        <pc:picChg chg="del">
          <ac:chgData name="Guest User" userId="" providerId="Windows Live" clId="Web-{CF31A192-BA50-4D86-8C8E-E2A9A9936373}" dt="2024-07-18T01:09:31.454" v="260"/>
          <ac:picMkLst>
            <pc:docMk/>
            <pc:sldMk cId="967334710" sldId="295"/>
            <ac:picMk id="8" creationId="{62FD382A-60E1-5391-D675-EEB0A6135941}"/>
          </ac:picMkLst>
        </pc:picChg>
        <pc:picChg chg="del">
          <ac:chgData name="Guest User" userId="" providerId="Windows Live" clId="Web-{CF31A192-BA50-4D86-8C8E-E2A9A9936373}" dt="2024-07-18T01:09:55.455" v="265"/>
          <ac:picMkLst>
            <pc:docMk/>
            <pc:sldMk cId="967334710" sldId="295"/>
            <ac:picMk id="9" creationId="{99F18933-26C3-66FD-08E2-038117AC59DD}"/>
          </ac:picMkLst>
        </pc:picChg>
        <pc:picChg chg="del">
          <ac:chgData name="Guest User" userId="" providerId="Windows Live" clId="Web-{CF31A192-BA50-4D86-8C8E-E2A9A9936373}" dt="2024-07-18T01:10:11.002" v="271"/>
          <ac:picMkLst>
            <pc:docMk/>
            <pc:sldMk cId="967334710" sldId="295"/>
            <ac:picMk id="10" creationId="{7C8440E6-3435-91EA-29CE-771648A6088D}"/>
          </ac:picMkLst>
        </pc:picChg>
        <pc:picChg chg="add mod ord">
          <ac:chgData name="Guest User" userId="" providerId="Windows Live" clId="Web-{CF31A192-BA50-4D86-8C8E-E2A9A9936373}" dt="2024-07-18T01:09:30.423" v="259"/>
          <ac:picMkLst>
            <pc:docMk/>
            <pc:sldMk cId="967334710" sldId="295"/>
            <ac:picMk id="12" creationId="{DA4B7244-A0A0-A87B-88B8-D043BB4A741D}"/>
          </ac:picMkLst>
        </pc:picChg>
        <pc:picChg chg="add mod ord">
          <ac:chgData name="Guest User" userId="" providerId="Windows Live" clId="Web-{CF31A192-BA50-4D86-8C8E-E2A9A9936373}" dt="2024-07-18T01:09:54.221" v="264"/>
          <ac:picMkLst>
            <pc:docMk/>
            <pc:sldMk cId="967334710" sldId="295"/>
            <ac:picMk id="15" creationId="{ED7683F0-87F2-826C-092F-965B1BA73F72}"/>
          </ac:picMkLst>
        </pc:picChg>
        <pc:picChg chg="add mod ord">
          <ac:chgData name="Guest User" userId="" providerId="Windows Live" clId="Web-{CF31A192-BA50-4D86-8C8E-E2A9A9936373}" dt="2024-07-18T01:10:09.909" v="270"/>
          <ac:picMkLst>
            <pc:docMk/>
            <pc:sldMk cId="967334710" sldId="295"/>
            <ac:picMk id="16" creationId="{BDD004F4-989E-A6F4-F0B6-C1279D583C22}"/>
          </ac:picMkLst>
        </pc:picChg>
      </pc:sldChg>
      <pc:sldChg chg="new del">
        <pc:chgData name="Guest User" userId="" providerId="Windows Live" clId="Web-{CF31A192-BA50-4D86-8C8E-E2A9A9936373}" dt="2024-07-18T01:06:25.292" v="180"/>
        <pc:sldMkLst>
          <pc:docMk/>
          <pc:sldMk cId="1804544266" sldId="295"/>
        </pc:sldMkLst>
      </pc:sldChg>
      <pc:sldChg chg="addSp delSp modSp new">
        <pc:chgData name="Guest User" userId="" providerId="Windows Live" clId="Web-{CF31A192-BA50-4D86-8C8E-E2A9A9936373}" dt="2024-07-18T01:17:44.298" v="1002" actId="20577"/>
        <pc:sldMkLst>
          <pc:docMk/>
          <pc:sldMk cId="1362702090" sldId="296"/>
        </pc:sldMkLst>
        <pc:spChg chg="mod">
          <ac:chgData name="Guest User" userId="" providerId="Windows Live" clId="Web-{CF31A192-BA50-4D86-8C8E-E2A9A9936373}" dt="2024-07-18T01:16:00.217" v="795" actId="20577"/>
          <ac:spMkLst>
            <pc:docMk/>
            <pc:sldMk cId="1362702090" sldId="296"/>
            <ac:spMk id="2" creationId="{68FAA0CA-438D-E196-07A8-6D46F97AC8F2}"/>
          </ac:spMkLst>
        </pc:spChg>
        <pc:spChg chg="del">
          <ac:chgData name="Guest User" userId="" providerId="Windows Live" clId="Web-{CF31A192-BA50-4D86-8C8E-E2A9A9936373}" dt="2024-07-18T01:11:36.990" v="275"/>
          <ac:spMkLst>
            <pc:docMk/>
            <pc:sldMk cId="1362702090" sldId="296"/>
            <ac:spMk id="3" creationId="{6C38463B-0D45-78DC-231F-6FDE3F345459}"/>
          </ac:spMkLst>
        </pc:spChg>
        <pc:spChg chg="mod">
          <ac:chgData name="Guest User" userId="" providerId="Windows Live" clId="Web-{CF31A192-BA50-4D86-8C8E-E2A9A9936373}" dt="2024-07-18T01:17:44.298" v="1002" actId="20577"/>
          <ac:spMkLst>
            <pc:docMk/>
            <pc:sldMk cId="1362702090" sldId="296"/>
            <ac:spMk id="4" creationId="{70B58F74-1E04-6EA1-2C14-FC67D67969B1}"/>
          </ac:spMkLst>
        </pc:spChg>
        <pc:spChg chg="add del mod">
          <ac:chgData name="Guest User" userId="" providerId="Windows Live" clId="Web-{CF31A192-BA50-4D86-8C8E-E2A9A9936373}" dt="2024-07-18T01:14:15.870" v="613"/>
          <ac:spMkLst>
            <pc:docMk/>
            <pc:sldMk cId="1362702090" sldId="296"/>
            <ac:spMk id="9" creationId="{C9D17DF5-312E-238F-EF19-9250D0DB758B}"/>
          </ac:spMkLst>
        </pc:spChg>
        <pc:spChg chg="add del mod">
          <ac:chgData name="Guest User" userId="" providerId="Windows Live" clId="Web-{CF31A192-BA50-4D86-8C8E-E2A9A9936373}" dt="2024-07-18T01:15:09.684" v="733"/>
          <ac:spMkLst>
            <pc:docMk/>
            <pc:sldMk cId="1362702090" sldId="296"/>
            <ac:spMk id="11" creationId="{C52885DF-E836-A59E-DFB7-FD36252ED5C5}"/>
          </ac:spMkLst>
        </pc:spChg>
        <pc:graphicFrameChg chg="add del">
          <ac:chgData name="Guest User" userId="" providerId="Windows Live" clId="Web-{CF31A192-BA50-4D86-8C8E-E2A9A9936373}" dt="2024-07-18T01:12:07.053" v="279"/>
          <ac:graphicFrameMkLst>
            <pc:docMk/>
            <pc:sldMk cId="1362702090" sldId="296"/>
            <ac:graphicFrameMk id="6" creationId="{D1F2CC8D-4B72-A834-4C0C-311A8A0C9012}"/>
          </ac:graphicFrameMkLst>
        </pc:graphicFrameChg>
        <pc:graphicFrameChg chg="add mod modGraphic">
          <ac:chgData name="Guest User" userId="" providerId="Windows Live" clId="Web-{CF31A192-BA50-4D86-8C8E-E2A9A9936373}" dt="2024-07-18T01:17:11.235" v="995" actId="1076"/>
          <ac:graphicFrameMkLst>
            <pc:docMk/>
            <pc:sldMk cId="1362702090" sldId="296"/>
            <ac:graphicFrameMk id="7" creationId="{6E2037B9-79AA-E284-43FF-EE49E10A41D3}"/>
          </ac:graphicFrameMkLst>
        </pc:graphicFrameChg>
        <pc:picChg chg="add del mod ord">
          <ac:chgData name="Guest User" userId="" providerId="Windows Live" clId="Web-{CF31A192-BA50-4D86-8C8E-E2A9A9936373}" dt="2024-07-18T01:15:07.762" v="732"/>
          <ac:picMkLst>
            <pc:docMk/>
            <pc:sldMk cId="1362702090" sldId="296"/>
            <ac:picMk id="5" creationId="{50B33E34-7BAD-F945-B47A-044AEA8A95C6}"/>
          </ac:picMkLst>
        </pc:picChg>
      </pc:sldChg>
      <pc:sldChg chg="add del replId">
        <pc:chgData name="Guest User" userId="" providerId="Windows Live" clId="Web-{CF31A192-BA50-4D86-8C8E-E2A9A9936373}" dt="2024-07-18T01:06:29.714" v="181"/>
        <pc:sldMkLst>
          <pc:docMk/>
          <pc:sldMk cId="1542660694" sldId="296"/>
        </pc:sldMkLst>
      </pc:sldChg>
    </pc:docChg>
  </pc:docChgLst>
  <pc:docChgLst>
    <pc:chgData name="Utente guest" providerId="Windows Live" clId="Web-{35BB84FB-443D-4A7E-9731-8780DCBFF516}"/>
    <pc:docChg chg="addSld modSld sldOrd">
      <pc:chgData name="Utente guest" userId="" providerId="Windows Live" clId="Web-{35BB84FB-443D-4A7E-9731-8780DCBFF516}" dt="2024-07-17T23:03:05.034" v="2972" actId="20577"/>
      <pc:docMkLst>
        <pc:docMk/>
      </pc:docMkLst>
      <pc:sldChg chg="addSp delSp modSp">
        <pc:chgData name="Utente guest" userId="" providerId="Windows Live" clId="Web-{35BB84FB-443D-4A7E-9731-8780DCBFF516}" dt="2024-07-17T22:31:06.628" v="2439"/>
        <pc:sldMkLst>
          <pc:docMk/>
          <pc:sldMk cId="3860076963" sldId="263"/>
        </pc:sldMkLst>
        <pc:spChg chg="mod">
          <ac:chgData name="Utente guest" userId="" providerId="Windows Live" clId="Web-{35BB84FB-443D-4A7E-9731-8780DCBFF516}" dt="2024-07-17T19:52:44.512" v="169" actId="1076"/>
          <ac:spMkLst>
            <pc:docMk/>
            <pc:sldMk cId="3860076963" sldId="263"/>
            <ac:spMk id="2" creationId="{DE0A16D3-ECA6-1501-FFC7-3D3709B24EE5}"/>
          </ac:spMkLst>
        </pc:spChg>
        <pc:spChg chg="del mod">
          <ac:chgData name="Utente guest" userId="" providerId="Windows Live" clId="Web-{35BB84FB-443D-4A7E-9731-8780DCBFF516}" dt="2024-07-17T19:50:51.570" v="151"/>
          <ac:spMkLst>
            <pc:docMk/>
            <pc:sldMk cId="3860076963" sldId="263"/>
            <ac:spMk id="3" creationId="{DD9801D7-D5FC-6AD7-F89A-BA897CEB8517}"/>
          </ac:spMkLst>
        </pc:spChg>
        <pc:spChg chg="add del mod">
          <ac:chgData name="Utente guest" userId="" providerId="Windows Live" clId="Web-{35BB84FB-443D-4A7E-9731-8780DCBFF516}" dt="2024-07-17T19:50:53.804" v="152"/>
          <ac:spMkLst>
            <pc:docMk/>
            <pc:sldMk cId="3860076963" sldId="263"/>
            <ac:spMk id="5" creationId="{EA904326-16D4-8F16-40E3-6D3F4A61F9CE}"/>
          </ac:spMkLst>
        </pc:spChg>
        <pc:spChg chg="add mod">
          <ac:chgData name="Utente guest" userId="" providerId="Windows Live" clId="Web-{35BB84FB-443D-4A7E-9731-8780DCBFF516}" dt="2024-07-17T20:05:55.153" v="313" actId="1076"/>
          <ac:spMkLst>
            <pc:docMk/>
            <pc:sldMk cId="3860076963" sldId="263"/>
            <ac:spMk id="6" creationId="{87506C0D-1425-91ED-BB8E-191250EB83F0}"/>
          </ac:spMkLst>
        </pc:spChg>
        <pc:spChg chg="add del mod">
          <ac:chgData name="Utente guest" userId="" providerId="Windows Live" clId="Web-{35BB84FB-443D-4A7E-9731-8780DCBFF516}" dt="2024-07-17T19:59:59.138" v="247"/>
          <ac:spMkLst>
            <pc:docMk/>
            <pc:sldMk cId="3860076963" sldId="263"/>
            <ac:spMk id="7" creationId="{D5022D89-AF94-C785-8186-BF69F6EFFF2D}"/>
          </ac:spMkLst>
        </pc:spChg>
        <pc:spChg chg="add mod">
          <ac:chgData name="Utente guest" userId="" providerId="Windows Live" clId="Web-{35BB84FB-443D-4A7E-9731-8780DCBFF516}" dt="2024-07-17T20:06:00.981" v="314" actId="20577"/>
          <ac:spMkLst>
            <pc:docMk/>
            <pc:sldMk cId="3860076963" sldId="263"/>
            <ac:spMk id="8" creationId="{912FE335-E729-FC64-77EF-026D17D2ED32}"/>
          </ac:spMkLst>
        </pc:spChg>
        <pc:spChg chg="add del mod">
          <ac:chgData name="Utente guest" userId="" providerId="Windows Live" clId="Web-{35BB84FB-443D-4A7E-9731-8780DCBFF516}" dt="2024-07-17T20:07:50.642" v="343"/>
          <ac:spMkLst>
            <pc:docMk/>
            <pc:sldMk cId="3860076963" sldId="263"/>
            <ac:spMk id="11" creationId="{8B268D7C-A242-B7E9-7BF9-9DF9B87331A5}"/>
          </ac:spMkLst>
        </pc:spChg>
        <pc:spChg chg="add del mod">
          <ac:chgData name="Utente guest" userId="" providerId="Windows Live" clId="Web-{35BB84FB-443D-4A7E-9731-8780DCBFF516}" dt="2024-07-17T20:10:53.993" v="394"/>
          <ac:spMkLst>
            <pc:docMk/>
            <pc:sldMk cId="3860076963" sldId="263"/>
            <ac:spMk id="12" creationId="{F6826067-2E34-F21F-FCF2-53AA00CB0041}"/>
          </ac:spMkLst>
        </pc:spChg>
        <pc:spChg chg="add mod">
          <ac:chgData name="Utente guest" userId="" providerId="Windows Live" clId="Web-{35BB84FB-443D-4A7E-9731-8780DCBFF516}" dt="2024-07-17T20:15:53.554" v="503" actId="1076"/>
          <ac:spMkLst>
            <pc:docMk/>
            <pc:sldMk cId="3860076963" sldId="263"/>
            <ac:spMk id="13" creationId="{F824F650-B7A5-A55F-A36E-BEA164B9B555}"/>
          </ac:spMkLst>
        </pc:spChg>
        <pc:spChg chg="add del">
          <ac:chgData name="Utente guest" userId="" providerId="Windows Live" clId="Web-{35BB84FB-443D-4A7E-9731-8780DCBFF516}" dt="2024-07-17T20:04:54.119" v="299"/>
          <ac:spMkLst>
            <pc:docMk/>
            <pc:sldMk cId="3860076963" sldId="263"/>
            <ac:spMk id="14" creationId="{A33506A3-FAD6-9526-BD6B-F82A4711EE77}"/>
          </ac:spMkLst>
        </pc:spChg>
        <pc:spChg chg="add mod">
          <ac:chgData name="Utente guest" userId="" providerId="Windows Live" clId="Web-{35BB84FB-443D-4A7E-9731-8780DCBFF516}" dt="2024-07-17T20:16:05.039" v="508" actId="1076"/>
          <ac:spMkLst>
            <pc:docMk/>
            <pc:sldMk cId="3860076963" sldId="263"/>
            <ac:spMk id="15" creationId="{CC96001E-67D8-90A3-652C-025766EBBF5C}"/>
          </ac:spMkLst>
        </pc:spChg>
        <pc:spChg chg="add mod">
          <ac:chgData name="Utente guest" userId="" providerId="Windows Live" clId="Web-{35BB84FB-443D-4A7E-9731-8780DCBFF516}" dt="2024-07-17T20:15:53.570" v="505" actId="1076"/>
          <ac:spMkLst>
            <pc:docMk/>
            <pc:sldMk cId="3860076963" sldId="263"/>
            <ac:spMk id="16" creationId="{6244C96B-619C-DE48-25F6-AA1C4F5C7ABD}"/>
          </ac:spMkLst>
        </pc:spChg>
        <pc:spChg chg="add mod ord">
          <ac:chgData name="Utente guest" userId="" providerId="Windows Live" clId="Web-{35BB84FB-443D-4A7E-9731-8780DCBFF516}" dt="2024-07-17T22:31:06.597" v="2438"/>
          <ac:spMkLst>
            <pc:docMk/>
            <pc:sldMk cId="3860076963" sldId="263"/>
            <ac:spMk id="17" creationId="{FB79B732-DDA5-3A08-C641-47C7B270068E}"/>
          </ac:spMkLst>
        </pc:spChg>
        <pc:spChg chg="add del">
          <ac:chgData name="Utente guest" userId="" providerId="Windows Live" clId="Web-{35BB84FB-443D-4A7E-9731-8780DCBFF516}" dt="2024-07-17T20:09:49.162" v="373"/>
          <ac:spMkLst>
            <pc:docMk/>
            <pc:sldMk cId="3860076963" sldId="263"/>
            <ac:spMk id="18" creationId="{0EC528C3-0514-D59D-D7CC-57A54955ACA5}"/>
          </ac:spMkLst>
        </pc:spChg>
        <pc:spChg chg="add mod">
          <ac:chgData name="Utente guest" userId="" providerId="Windows Live" clId="Web-{35BB84FB-443D-4A7E-9731-8780DCBFF516}" dt="2024-07-17T20:15:53.570" v="506" actId="1076"/>
          <ac:spMkLst>
            <pc:docMk/>
            <pc:sldMk cId="3860076963" sldId="263"/>
            <ac:spMk id="19" creationId="{7D8BE0ED-7006-B936-32FB-5A22FC853FAC}"/>
          </ac:spMkLst>
        </pc:spChg>
        <pc:spChg chg="add mod">
          <ac:chgData name="Utente guest" userId="" providerId="Windows Live" clId="Web-{35BB84FB-443D-4A7E-9731-8780DCBFF516}" dt="2024-07-17T22:31:06.628" v="2439"/>
          <ac:spMkLst>
            <pc:docMk/>
            <pc:sldMk cId="3860076963" sldId="263"/>
            <ac:spMk id="20" creationId="{8E4CD2BE-4F24-DDE3-4734-1427A8270007}"/>
          </ac:spMkLst>
        </pc:spChg>
        <pc:spChg chg="add mod">
          <ac:chgData name="Utente guest" userId="" providerId="Windows Live" clId="Web-{35BB84FB-443D-4A7E-9731-8780DCBFF516}" dt="2024-07-17T20:16:05.054" v="510" actId="1076"/>
          <ac:spMkLst>
            <pc:docMk/>
            <pc:sldMk cId="3860076963" sldId="263"/>
            <ac:spMk id="21" creationId="{F49DCE8D-B811-BCB9-C4EA-E96CE83228DC}"/>
          </ac:spMkLst>
        </pc:spChg>
        <pc:spChg chg="add mod">
          <ac:chgData name="Utente guest" userId="" providerId="Windows Live" clId="Web-{35BB84FB-443D-4A7E-9731-8780DCBFF516}" dt="2024-07-17T20:16:05.070" v="511" actId="1076"/>
          <ac:spMkLst>
            <pc:docMk/>
            <pc:sldMk cId="3860076963" sldId="263"/>
            <ac:spMk id="22" creationId="{A216A495-70B8-2E65-267B-DB541C7903DA}"/>
          </ac:spMkLst>
        </pc:spChg>
        <pc:spChg chg="add del">
          <ac:chgData name="Utente guest" userId="" providerId="Windows Live" clId="Web-{35BB84FB-443D-4A7E-9731-8780DCBFF516}" dt="2024-07-17T20:13:47.719" v="478"/>
          <ac:spMkLst>
            <pc:docMk/>
            <pc:sldMk cId="3860076963" sldId="263"/>
            <ac:spMk id="23" creationId="{A36D26F0-3E78-EAE6-D44F-D2B753931EEF}"/>
          </ac:spMkLst>
        </pc:spChg>
        <pc:spChg chg="add del">
          <ac:chgData name="Utente guest" userId="" providerId="Windows Live" clId="Web-{35BB84FB-443D-4A7E-9731-8780DCBFF516}" dt="2024-07-17T20:13:43.187" v="477"/>
          <ac:spMkLst>
            <pc:docMk/>
            <pc:sldMk cId="3860076963" sldId="263"/>
            <ac:spMk id="24" creationId="{31723129-2DF8-7CF6-A9B3-7B0B86728466}"/>
          </ac:spMkLst>
        </pc:spChg>
        <pc:spChg chg="add mod ord">
          <ac:chgData name="Utente guest" userId="" providerId="Windows Live" clId="Web-{35BB84FB-443D-4A7E-9731-8780DCBFF516}" dt="2024-07-17T22:31:06.597" v="2436"/>
          <ac:spMkLst>
            <pc:docMk/>
            <pc:sldMk cId="3860076963" sldId="263"/>
            <ac:spMk id="25" creationId="{63BBBF12-B985-7211-3F31-837A0B51F661}"/>
          </ac:spMkLst>
        </pc:spChg>
        <pc:spChg chg="add mod ord">
          <ac:chgData name="Utente guest" userId="" providerId="Windows Live" clId="Web-{35BB84FB-443D-4A7E-9731-8780DCBFF516}" dt="2024-07-17T22:31:06.597" v="2437"/>
          <ac:spMkLst>
            <pc:docMk/>
            <pc:sldMk cId="3860076963" sldId="263"/>
            <ac:spMk id="26" creationId="{02AAB378-A77D-48EC-8E5A-F1DDD42A7A8B}"/>
          </ac:spMkLst>
        </pc:spChg>
        <pc:cxnChg chg="add del mod">
          <ac:chgData name="Utente guest" userId="" providerId="Windows Live" clId="Web-{35BB84FB-443D-4A7E-9731-8780DCBFF516}" dt="2024-07-17T20:01:03.407" v="259"/>
          <ac:cxnSpMkLst>
            <pc:docMk/>
            <pc:sldMk cId="3860076963" sldId="263"/>
            <ac:cxnSpMk id="9" creationId="{BE7922CB-C693-67F1-D848-05AAA2111667}"/>
          </ac:cxnSpMkLst>
        </pc:cxnChg>
        <pc:cxnChg chg="add mod">
          <ac:chgData name="Utente guest" userId="" providerId="Windows Live" clId="Web-{35BB84FB-443D-4A7E-9731-8780DCBFF516}" dt="2024-07-17T20:16:08.680" v="512" actId="1076"/>
          <ac:cxnSpMkLst>
            <pc:docMk/>
            <pc:sldMk cId="3860076963" sldId="263"/>
            <ac:cxnSpMk id="10" creationId="{C2C4BBA7-9D94-1773-BDBB-621F7DF37B0A}"/>
          </ac:cxnSpMkLst>
        </pc:cxnChg>
      </pc:sldChg>
      <pc:sldChg chg="addSp delSp modSp new ord">
        <pc:chgData name="Utente guest" userId="" providerId="Windows Live" clId="Web-{35BB84FB-443D-4A7E-9731-8780DCBFF516}" dt="2024-07-17T23:03:05.034" v="2972" actId="20577"/>
        <pc:sldMkLst>
          <pc:docMk/>
          <pc:sldMk cId="2055315521" sldId="267"/>
        </pc:sldMkLst>
        <pc:spChg chg="del mod">
          <ac:chgData name="Utente guest" userId="" providerId="Windows Live" clId="Web-{35BB84FB-443D-4A7E-9731-8780DCBFF516}" dt="2024-07-17T19:47:21.202" v="140"/>
          <ac:spMkLst>
            <pc:docMk/>
            <pc:sldMk cId="2055315521" sldId="267"/>
            <ac:spMk id="2" creationId="{47ADEBC4-D152-DE5B-66E5-A347F686BC00}"/>
          </ac:spMkLst>
        </pc:spChg>
        <pc:spChg chg="del">
          <ac:chgData name="Utente guest" userId="" providerId="Windows Live" clId="Web-{35BB84FB-443D-4A7E-9731-8780DCBFF516}" dt="2024-07-17T19:47:21.202" v="139"/>
          <ac:spMkLst>
            <pc:docMk/>
            <pc:sldMk cId="2055315521" sldId="267"/>
            <ac:spMk id="3" creationId="{6A068970-8B50-8574-D976-FA31EC68771E}"/>
          </ac:spMkLst>
        </pc:spChg>
        <pc:spChg chg="add del mod">
          <ac:chgData name="Utente guest" userId="" providerId="Windows Live" clId="Web-{35BB84FB-443D-4A7E-9731-8780DCBFF516}" dt="2024-07-17T19:53:33.779" v="171"/>
          <ac:spMkLst>
            <pc:docMk/>
            <pc:sldMk cId="2055315521" sldId="267"/>
            <ac:spMk id="5" creationId="{02D5BD9E-CAA4-B7AB-A70E-7FA3EE20B296}"/>
          </ac:spMkLst>
        </pc:spChg>
        <pc:spChg chg="add del mod">
          <ac:chgData name="Utente guest" userId="" providerId="Windows Live" clId="Web-{35BB84FB-443D-4A7E-9731-8780DCBFF516}" dt="2024-07-17T19:53:36.076" v="172"/>
          <ac:spMkLst>
            <pc:docMk/>
            <pc:sldMk cId="2055315521" sldId="267"/>
            <ac:spMk id="7" creationId="{A65C7DC8-2A5E-5F26-9F17-57BF0769A9B0}"/>
          </ac:spMkLst>
        </pc:spChg>
        <pc:spChg chg="add mod">
          <ac:chgData name="Utente guest" userId="" providerId="Windows Live" clId="Web-{35BB84FB-443D-4A7E-9731-8780DCBFF516}" dt="2024-07-17T19:53:51.483" v="183" actId="20577"/>
          <ac:spMkLst>
            <pc:docMk/>
            <pc:sldMk cId="2055315521" sldId="267"/>
            <ac:spMk id="9" creationId="{3474D4C5-6C8C-E4CC-2C6A-D0CA45251F19}"/>
          </ac:spMkLst>
        </pc:spChg>
        <pc:spChg chg="add mod">
          <ac:chgData name="Utente guest" userId="" providerId="Windows Live" clId="Web-{35BB84FB-443D-4A7E-9731-8780DCBFF516}" dt="2024-07-17T22:56:19.094" v="2835" actId="1076"/>
          <ac:spMkLst>
            <pc:docMk/>
            <pc:sldMk cId="2055315521" sldId="267"/>
            <ac:spMk id="10" creationId="{199F5506-EFA9-BCC8-16EA-030A951D989A}"/>
          </ac:spMkLst>
        </pc:spChg>
        <pc:spChg chg="add mod">
          <ac:chgData name="Utente guest" userId="" providerId="Windows Live" clId="Web-{35BB84FB-443D-4A7E-9731-8780DCBFF516}" dt="2024-07-17T22:56:14.375" v="2834" actId="1076"/>
          <ac:spMkLst>
            <pc:docMk/>
            <pc:sldMk cId="2055315521" sldId="267"/>
            <ac:spMk id="11" creationId="{348142E7-87A3-4264-D017-E902263C87E0}"/>
          </ac:spMkLst>
        </pc:spChg>
        <pc:spChg chg="add mod">
          <ac:chgData name="Utente guest" userId="" providerId="Windows Live" clId="Web-{35BB84FB-443D-4A7E-9731-8780DCBFF516}" dt="2024-07-17T23:03:05.034" v="2972" actId="20577"/>
          <ac:spMkLst>
            <pc:docMk/>
            <pc:sldMk cId="2055315521" sldId="267"/>
            <ac:spMk id="14" creationId="{7D3A4E8B-0A5C-AD75-C694-8DE8CF049B59}"/>
          </ac:spMkLst>
        </pc:spChg>
        <pc:picChg chg="add mod">
          <ac:chgData name="Utente guest" userId="" providerId="Windows Live" clId="Web-{35BB84FB-443D-4A7E-9731-8780DCBFF516}" dt="2024-07-17T22:56:28.938" v="2837" actId="1076"/>
          <ac:picMkLst>
            <pc:docMk/>
            <pc:sldMk cId="2055315521" sldId="267"/>
            <ac:picMk id="12" creationId="{EA015FE1-16E8-3F07-B62F-FE9610B56A7A}"/>
          </ac:picMkLst>
        </pc:picChg>
        <pc:picChg chg="add del mod">
          <ac:chgData name="Utente guest" userId="" providerId="Windows Live" clId="Web-{35BB84FB-443D-4A7E-9731-8780DCBFF516}" dt="2024-07-17T22:55:52.015" v="2829"/>
          <ac:picMkLst>
            <pc:docMk/>
            <pc:sldMk cId="2055315521" sldId="267"/>
            <ac:picMk id="13" creationId="{38D2FEFB-0A1D-643F-BD92-43BA827D1812}"/>
          </ac:picMkLst>
        </pc:picChg>
      </pc:sldChg>
      <pc:sldChg chg="addSp delSp modSp new">
        <pc:chgData name="Utente guest" userId="" providerId="Windows Live" clId="Web-{35BB84FB-443D-4A7E-9731-8780DCBFF516}" dt="2024-07-17T20:26:32.814" v="674" actId="1076"/>
        <pc:sldMkLst>
          <pc:docMk/>
          <pc:sldMk cId="2272629037" sldId="268"/>
        </pc:sldMkLst>
        <pc:spChg chg="del mod">
          <ac:chgData name="Utente guest" userId="" providerId="Windows Live" clId="Web-{35BB84FB-443D-4A7E-9731-8780DCBFF516}" dt="2024-07-17T20:16:30.727" v="514"/>
          <ac:spMkLst>
            <pc:docMk/>
            <pc:sldMk cId="2272629037" sldId="268"/>
            <ac:spMk id="2" creationId="{736A5489-1F9C-FCB9-5487-8FE7FE34CB5E}"/>
          </ac:spMkLst>
        </pc:spChg>
        <pc:spChg chg="del">
          <ac:chgData name="Utente guest" userId="" providerId="Windows Live" clId="Web-{35BB84FB-443D-4A7E-9731-8780DCBFF516}" dt="2024-07-17T20:16:30.727" v="513"/>
          <ac:spMkLst>
            <pc:docMk/>
            <pc:sldMk cId="2272629037" sldId="268"/>
            <ac:spMk id="3" creationId="{705FE20D-A48B-B41D-4B25-95AA7A06E09C}"/>
          </ac:spMkLst>
        </pc:spChg>
        <pc:spChg chg="add del mod">
          <ac:chgData name="Utente guest" userId="" providerId="Windows Live" clId="Web-{35BB84FB-443D-4A7E-9731-8780DCBFF516}" dt="2024-07-17T20:16:33.368" v="515"/>
          <ac:spMkLst>
            <pc:docMk/>
            <pc:sldMk cId="2272629037" sldId="268"/>
            <ac:spMk id="5" creationId="{296C2584-F4B5-0246-3F71-238EBDE34955}"/>
          </ac:spMkLst>
        </pc:spChg>
        <pc:spChg chg="add mod">
          <ac:chgData name="Utente guest" userId="" providerId="Windows Live" clId="Web-{35BB84FB-443D-4A7E-9731-8780DCBFF516}" dt="2024-07-17T20:17:15.370" v="539" actId="1076"/>
          <ac:spMkLst>
            <pc:docMk/>
            <pc:sldMk cId="2272629037" sldId="268"/>
            <ac:spMk id="7" creationId="{2D3A7095-5B03-295D-3FDA-135C74945FC1}"/>
          </ac:spMkLst>
        </pc:spChg>
        <pc:spChg chg="add mod">
          <ac:chgData name="Utente guest" userId="" providerId="Windows Live" clId="Web-{35BB84FB-443D-4A7E-9731-8780DCBFF516}" dt="2024-07-17T20:26:32.814" v="674" actId="1076"/>
          <ac:spMkLst>
            <pc:docMk/>
            <pc:sldMk cId="2272629037" sldId="268"/>
            <ac:spMk id="8" creationId="{BC08A7B1-98A5-8E7B-AE60-93F46E75F4C9}"/>
          </ac:spMkLst>
        </pc:spChg>
        <pc:spChg chg="add del">
          <ac:chgData name="Utente guest" userId="" providerId="Windows Live" clId="Web-{35BB84FB-443D-4A7E-9731-8780DCBFF516}" dt="2024-07-17T20:19:54.142" v="599"/>
          <ac:spMkLst>
            <pc:docMk/>
            <pc:sldMk cId="2272629037" sldId="268"/>
            <ac:spMk id="10" creationId="{F7990884-86FA-53E0-B9CB-E7DE93D702BF}"/>
          </ac:spMkLst>
        </pc:spChg>
        <pc:spChg chg="add mod">
          <ac:chgData name="Utente guest" userId="" providerId="Windows Live" clId="Web-{35BB84FB-443D-4A7E-9731-8780DCBFF516}" dt="2024-07-17T20:25:57.875" v="669" actId="1076"/>
          <ac:spMkLst>
            <pc:docMk/>
            <pc:sldMk cId="2272629037" sldId="268"/>
            <ac:spMk id="12" creationId="{EE610B1D-4743-4D94-3E5B-BB95B97BCD4C}"/>
          </ac:spMkLst>
        </pc:spChg>
        <pc:picChg chg="add mod">
          <ac:chgData name="Utente guest" userId="" providerId="Windows Live" clId="Web-{35BB84FB-443D-4A7E-9731-8780DCBFF516}" dt="2024-07-17T20:26:27.517" v="673" actId="1076"/>
          <ac:picMkLst>
            <pc:docMk/>
            <pc:sldMk cId="2272629037" sldId="268"/>
            <ac:picMk id="11" creationId="{1A0EBEBF-E434-3AAE-B865-E4CED192ACB6}"/>
          </ac:picMkLst>
        </pc:picChg>
        <pc:picChg chg="add mod">
          <ac:chgData name="Utente guest" userId="" providerId="Windows Live" clId="Web-{35BB84FB-443D-4A7E-9731-8780DCBFF516}" dt="2024-07-17T20:26:24.188" v="672" actId="1076"/>
          <ac:picMkLst>
            <pc:docMk/>
            <pc:sldMk cId="2272629037" sldId="268"/>
            <ac:picMk id="13" creationId="{516EA365-9829-E54C-DEE4-AA5B14AA812D}"/>
          </ac:picMkLst>
        </pc:picChg>
      </pc:sldChg>
      <pc:sldChg chg="addSp delSp modSp new">
        <pc:chgData name="Utente guest" userId="" providerId="Windows Live" clId="Web-{35BB84FB-443D-4A7E-9731-8780DCBFF516}" dt="2024-07-17T22:30:47.893" v="2435"/>
        <pc:sldMkLst>
          <pc:docMk/>
          <pc:sldMk cId="1151930559" sldId="269"/>
        </pc:sldMkLst>
        <pc:spChg chg="del mod">
          <ac:chgData name="Utente guest" userId="" providerId="Windows Live" clId="Web-{35BB84FB-443D-4A7E-9731-8780DCBFF516}" dt="2024-07-17T20:51:15.247" v="987"/>
          <ac:spMkLst>
            <pc:docMk/>
            <pc:sldMk cId="1151930559" sldId="269"/>
            <ac:spMk id="2" creationId="{BFFF211E-563A-C020-5476-7CE5CF297252}"/>
          </ac:spMkLst>
        </pc:spChg>
        <pc:spChg chg="del">
          <ac:chgData name="Utente guest" userId="" providerId="Windows Live" clId="Web-{35BB84FB-443D-4A7E-9731-8780DCBFF516}" dt="2024-07-17T20:51:15.247" v="986"/>
          <ac:spMkLst>
            <pc:docMk/>
            <pc:sldMk cId="1151930559" sldId="269"/>
            <ac:spMk id="3" creationId="{0B18D3B5-E742-AB8F-45CB-F0323D639D1E}"/>
          </ac:spMkLst>
        </pc:spChg>
        <pc:spChg chg="add del mod">
          <ac:chgData name="Utente guest" userId="" providerId="Windows Live" clId="Web-{35BB84FB-443D-4A7E-9731-8780DCBFF516}" dt="2024-07-17T20:51:17.216" v="988"/>
          <ac:spMkLst>
            <pc:docMk/>
            <pc:sldMk cId="1151930559" sldId="269"/>
            <ac:spMk id="5" creationId="{53A4B656-D477-7743-4588-FDDA34DB855C}"/>
          </ac:spMkLst>
        </pc:spChg>
        <pc:spChg chg="add mod">
          <ac:chgData name="Utente guest" userId="" providerId="Windows Live" clId="Web-{35BB84FB-443D-4A7E-9731-8780DCBFF516}" dt="2024-07-17T20:51:58.218" v="996" actId="20577"/>
          <ac:spMkLst>
            <pc:docMk/>
            <pc:sldMk cId="1151930559" sldId="269"/>
            <ac:spMk id="7" creationId="{20904111-A037-C101-20EE-DB085715AC05}"/>
          </ac:spMkLst>
        </pc:spChg>
        <pc:spChg chg="add del mod">
          <ac:chgData name="Utente guest" userId="" providerId="Windows Live" clId="Web-{35BB84FB-443D-4A7E-9731-8780DCBFF516}" dt="2024-07-17T21:21:22.792" v="1683"/>
          <ac:spMkLst>
            <pc:docMk/>
            <pc:sldMk cId="1151930559" sldId="269"/>
            <ac:spMk id="8" creationId="{F1872C22-EB86-2E2D-1E14-2052D17AAC37}"/>
          </ac:spMkLst>
        </pc:spChg>
        <pc:spChg chg="add mod">
          <ac:chgData name="Utente guest" userId="" providerId="Windows Live" clId="Web-{35BB84FB-443D-4A7E-9731-8780DCBFF516}" dt="2024-07-17T21:15:14.231" v="1481" actId="1076"/>
          <ac:spMkLst>
            <pc:docMk/>
            <pc:sldMk cId="1151930559" sldId="269"/>
            <ac:spMk id="9" creationId="{48C0C8BA-6540-313B-C269-DB4158B58F55}"/>
          </ac:spMkLst>
        </pc:spChg>
        <pc:spChg chg="add mod">
          <ac:chgData name="Utente guest" userId="" providerId="Windows Live" clId="Web-{35BB84FB-443D-4A7E-9731-8780DCBFF516}" dt="2024-07-17T22:30:47.893" v="2435"/>
          <ac:spMkLst>
            <pc:docMk/>
            <pc:sldMk cId="1151930559" sldId="269"/>
            <ac:spMk id="10" creationId="{06633613-8469-1F79-9A3E-D087E3D2E677}"/>
          </ac:spMkLst>
        </pc:spChg>
        <pc:spChg chg="add mod">
          <ac:chgData name="Utente guest" userId="" providerId="Windows Live" clId="Web-{35BB84FB-443D-4A7E-9731-8780DCBFF516}" dt="2024-07-17T21:17:16.158" v="1529" actId="20577"/>
          <ac:spMkLst>
            <pc:docMk/>
            <pc:sldMk cId="1151930559" sldId="269"/>
            <ac:spMk id="11" creationId="{A7119360-D05C-B801-B6B0-975A662450CC}"/>
          </ac:spMkLst>
        </pc:spChg>
        <pc:spChg chg="add mod">
          <ac:chgData name="Utente guest" userId="" providerId="Windows Live" clId="Web-{35BB84FB-443D-4A7E-9731-8780DCBFF516}" dt="2024-07-17T21:26:02.413" v="1913" actId="20577"/>
          <ac:spMkLst>
            <pc:docMk/>
            <pc:sldMk cId="1151930559" sldId="269"/>
            <ac:spMk id="12" creationId="{14FC2834-5390-D3B2-606E-A0564BF9408F}"/>
          </ac:spMkLst>
        </pc:spChg>
        <pc:spChg chg="add mod">
          <ac:chgData name="Utente guest" userId="" providerId="Windows Live" clId="Web-{35BB84FB-443D-4A7E-9731-8780DCBFF516}" dt="2024-07-17T21:23:34.891" v="1786" actId="20577"/>
          <ac:spMkLst>
            <pc:docMk/>
            <pc:sldMk cId="1151930559" sldId="269"/>
            <ac:spMk id="13" creationId="{3B32CD28-0F17-46F5-0F3E-908AF8EE442B}"/>
          </ac:spMkLst>
        </pc:spChg>
      </pc:sldChg>
      <pc:sldChg chg="addSp delSp modSp new">
        <pc:chgData name="Utente guest" userId="" providerId="Windows Live" clId="Web-{35BB84FB-443D-4A7E-9731-8780DCBFF516}" dt="2024-07-17T21:36:19.723" v="1991" actId="1076"/>
        <pc:sldMkLst>
          <pc:docMk/>
          <pc:sldMk cId="2428364072" sldId="270"/>
        </pc:sldMkLst>
        <pc:spChg chg="del">
          <ac:chgData name="Utente guest" userId="" providerId="Windows Live" clId="Web-{35BB84FB-443D-4A7E-9731-8780DCBFF516}" dt="2024-07-17T18:03:13.693" v="36"/>
          <ac:spMkLst>
            <pc:docMk/>
            <pc:sldMk cId="2428364072" sldId="270"/>
            <ac:spMk id="2" creationId="{30925A98-D0F0-722B-9D61-49BCCEA8E1CB}"/>
          </ac:spMkLst>
        </pc:spChg>
        <pc:spChg chg="del">
          <ac:chgData name="Utente guest" userId="" providerId="Windows Live" clId="Web-{35BB84FB-443D-4A7E-9731-8780DCBFF516}" dt="2024-07-17T18:03:22.147" v="37"/>
          <ac:spMkLst>
            <pc:docMk/>
            <pc:sldMk cId="2428364072" sldId="270"/>
            <ac:spMk id="3" creationId="{0E94CF1B-5DF3-656F-E9D0-E09508C804A3}"/>
          </ac:spMkLst>
        </pc:spChg>
        <pc:spChg chg="add mod">
          <ac:chgData name="Utente guest" userId="" providerId="Windows Live" clId="Web-{35BB84FB-443D-4A7E-9731-8780DCBFF516}" dt="2024-07-17T21:36:12.957" v="1990" actId="1076"/>
          <ac:spMkLst>
            <pc:docMk/>
            <pc:sldMk cId="2428364072" sldId="270"/>
            <ac:spMk id="3" creationId="{5A64E66D-7F0A-19EF-F71A-1F4AB9A85AB1}"/>
          </ac:spMkLst>
        </pc:spChg>
        <pc:spChg chg="add mod">
          <ac:chgData name="Utente guest" userId="" providerId="Windows Live" clId="Web-{35BB84FB-443D-4A7E-9731-8780DCBFF516}" dt="2024-07-17T21:36:04.535" v="1989" actId="20577"/>
          <ac:spMkLst>
            <pc:docMk/>
            <pc:sldMk cId="2428364072" sldId="270"/>
            <ac:spMk id="4" creationId="{866C1F7E-844E-BA82-603E-776370928D1B}"/>
          </ac:spMkLst>
        </pc:spChg>
        <pc:spChg chg="add mod">
          <ac:chgData name="Utente guest" userId="" providerId="Windows Live" clId="Web-{35BB84FB-443D-4A7E-9731-8780DCBFF516}" dt="2024-07-17T18:08:27.160" v="109" actId="1076"/>
          <ac:spMkLst>
            <pc:docMk/>
            <pc:sldMk cId="2428364072" sldId="270"/>
            <ac:spMk id="5" creationId="{739FFB81-6EFC-24A0-DDB0-A307457C8124}"/>
          </ac:spMkLst>
        </pc:spChg>
        <pc:picChg chg="add mod">
          <ac:chgData name="Utente guest" userId="" providerId="Windows Live" clId="Web-{35BB84FB-443D-4A7E-9731-8780DCBFF516}" dt="2024-07-17T21:36:19.723" v="1991" actId="1076"/>
          <ac:picMkLst>
            <pc:docMk/>
            <pc:sldMk cId="2428364072" sldId="270"/>
            <ac:picMk id="2" creationId="{FC340A41-E9CC-09E0-AE38-3344F2FE5ABC}"/>
          </ac:picMkLst>
        </pc:picChg>
      </pc:sldChg>
      <pc:sldChg chg="addSp delSp modSp new">
        <pc:chgData name="Utente guest" userId="" providerId="Windows Live" clId="Web-{35BB84FB-443D-4A7E-9731-8780DCBFF516}" dt="2024-07-17T21:46:23.497" v="2071" actId="20577"/>
        <pc:sldMkLst>
          <pc:docMk/>
          <pc:sldMk cId="845161381" sldId="271"/>
        </pc:sldMkLst>
        <pc:spChg chg="del">
          <ac:chgData name="Utente guest" userId="" providerId="Windows Live" clId="Web-{35BB84FB-443D-4A7E-9731-8780DCBFF516}" dt="2024-07-17T18:05:48.262" v="59"/>
          <ac:spMkLst>
            <pc:docMk/>
            <pc:sldMk cId="845161381" sldId="271"/>
            <ac:spMk id="2" creationId="{0FC03E53-3BC9-EF48-661A-A88AA78F7413}"/>
          </ac:spMkLst>
        </pc:spChg>
        <pc:spChg chg="del">
          <ac:chgData name="Utente guest" userId="" providerId="Windows Live" clId="Web-{35BB84FB-443D-4A7E-9731-8780DCBFF516}" dt="2024-07-17T18:05:48.262" v="58"/>
          <ac:spMkLst>
            <pc:docMk/>
            <pc:sldMk cId="845161381" sldId="271"/>
            <ac:spMk id="3" creationId="{92783E46-048F-BB67-0901-F67DF569577D}"/>
          </ac:spMkLst>
        </pc:spChg>
        <pc:spChg chg="add mod">
          <ac:chgData name="Utente guest" userId="" providerId="Windows Live" clId="Web-{35BB84FB-443D-4A7E-9731-8780DCBFF516}" dt="2024-07-17T18:06:49.218" v="88" actId="1076"/>
          <ac:spMkLst>
            <pc:docMk/>
            <pc:sldMk cId="845161381" sldId="271"/>
            <ac:spMk id="5" creationId="{D5552E32-A902-42FE-4A37-DFB45686F9B7}"/>
          </ac:spMkLst>
        </pc:spChg>
        <pc:spChg chg="add mod">
          <ac:chgData name="Utente guest" userId="" providerId="Windows Live" clId="Web-{35BB84FB-443D-4A7E-9731-8780DCBFF516}" dt="2024-07-17T21:42:17.768" v="2041" actId="1076"/>
          <ac:spMkLst>
            <pc:docMk/>
            <pc:sldMk cId="845161381" sldId="271"/>
            <ac:spMk id="6" creationId="{ACA94D2F-9E2C-47C9-0311-BC5A46D716EA}"/>
          </ac:spMkLst>
        </pc:spChg>
        <pc:spChg chg="add mod">
          <ac:chgData name="Utente guest" userId="" providerId="Windows Live" clId="Web-{35BB84FB-443D-4A7E-9731-8780DCBFF516}" dt="2024-07-17T21:46:23.497" v="2071" actId="20577"/>
          <ac:spMkLst>
            <pc:docMk/>
            <pc:sldMk cId="845161381" sldId="271"/>
            <ac:spMk id="8" creationId="{76A58969-47DE-E219-4507-0F476402C61C}"/>
          </ac:spMkLst>
        </pc:spChg>
        <pc:picChg chg="add del">
          <ac:chgData name="Utente guest" userId="" providerId="Windows Live" clId="Web-{35BB84FB-443D-4A7E-9731-8780DCBFF516}" dt="2024-07-17T21:39:35.340" v="1996"/>
          <ac:picMkLst>
            <pc:docMk/>
            <pc:sldMk cId="845161381" sldId="271"/>
            <ac:picMk id="3" creationId="{2C4A8C33-109F-2261-1427-96C0A10AB7E2}"/>
          </ac:picMkLst>
        </pc:picChg>
        <pc:picChg chg="add mod">
          <ac:chgData name="Utente guest" userId="" providerId="Windows Live" clId="Web-{35BB84FB-443D-4A7E-9731-8780DCBFF516}" dt="2024-07-17T21:42:27.362" v="2043" actId="1076"/>
          <ac:picMkLst>
            <pc:docMk/>
            <pc:sldMk cId="845161381" sldId="271"/>
            <ac:picMk id="9" creationId="{6EB9D4C7-9E68-B0F7-EB6A-FD6687D3231C}"/>
          </ac:picMkLst>
        </pc:picChg>
      </pc:sldChg>
      <pc:sldChg chg="addSp delSp modSp new">
        <pc:chgData name="Utente guest" userId="" providerId="Windows Live" clId="Web-{35BB84FB-443D-4A7E-9731-8780DCBFF516}" dt="2024-07-17T22:17:38.274" v="2312" actId="20577"/>
        <pc:sldMkLst>
          <pc:docMk/>
          <pc:sldMk cId="2880531130" sldId="272"/>
        </pc:sldMkLst>
        <pc:spChg chg="del">
          <ac:chgData name="Utente guest" userId="" providerId="Windows Live" clId="Web-{35BB84FB-443D-4A7E-9731-8780DCBFF516}" dt="2024-07-17T18:05:52.637" v="62"/>
          <ac:spMkLst>
            <pc:docMk/>
            <pc:sldMk cId="2880531130" sldId="272"/>
            <ac:spMk id="2" creationId="{6D5BAD51-C0C7-39D8-E970-DC988DA28325}"/>
          </ac:spMkLst>
        </pc:spChg>
        <pc:spChg chg="del">
          <ac:chgData name="Utente guest" userId="" providerId="Windows Live" clId="Web-{35BB84FB-443D-4A7E-9731-8780DCBFF516}" dt="2024-07-17T18:05:52.622" v="61"/>
          <ac:spMkLst>
            <pc:docMk/>
            <pc:sldMk cId="2880531130" sldId="272"/>
            <ac:spMk id="3" creationId="{C320CBF7-877D-A796-5D7E-C7ECF6C4CD76}"/>
          </ac:spMkLst>
        </pc:spChg>
        <pc:spChg chg="add mod">
          <ac:chgData name="Utente guest" userId="" providerId="Windows Live" clId="Web-{35BB84FB-443D-4A7E-9731-8780DCBFF516}" dt="2024-07-17T22:17:38.274" v="2312" actId="20577"/>
          <ac:spMkLst>
            <pc:docMk/>
            <pc:sldMk cId="2880531130" sldId="272"/>
            <ac:spMk id="5" creationId="{A60B1FC7-5CE6-28E6-7AD4-A5D82DAC19B7}"/>
          </ac:spMkLst>
        </pc:spChg>
        <pc:spChg chg="add mod">
          <ac:chgData name="Utente guest" userId="" providerId="Windows Live" clId="Web-{35BB84FB-443D-4A7E-9731-8780DCBFF516}" dt="2024-07-17T21:50:23.537" v="2113" actId="1076"/>
          <ac:spMkLst>
            <pc:docMk/>
            <pc:sldMk cId="2880531130" sldId="272"/>
            <ac:spMk id="6" creationId="{F0CD3594-1979-5B9E-43AE-8D4693AF0BDE}"/>
          </ac:spMkLst>
        </pc:spChg>
        <pc:spChg chg="add mod">
          <ac:chgData name="Utente guest" userId="" providerId="Windows Live" clId="Web-{35BB84FB-443D-4A7E-9731-8780DCBFF516}" dt="2024-07-17T21:50:32.882" v="2114" actId="1076"/>
          <ac:spMkLst>
            <pc:docMk/>
            <pc:sldMk cId="2880531130" sldId="272"/>
            <ac:spMk id="8" creationId="{B3E4D958-8B52-BD0C-E78A-676997843C2F}"/>
          </ac:spMkLst>
        </pc:spChg>
        <pc:picChg chg="add del">
          <ac:chgData name="Utente guest" userId="" providerId="Windows Live" clId="Web-{35BB84FB-443D-4A7E-9731-8780DCBFF516}" dt="2024-07-17T21:47:30.234" v="2079"/>
          <ac:picMkLst>
            <pc:docMk/>
            <pc:sldMk cId="2880531130" sldId="272"/>
            <ac:picMk id="3" creationId="{69E93A9B-2449-1D83-4045-DF04885D1C98}"/>
          </ac:picMkLst>
        </pc:picChg>
        <pc:picChg chg="add mod">
          <ac:chgData name="Utente guest" userId="" providerId="Windows Live" clId="Web-{35BB84FB-443D-4A7E-9731-8780DCBFF516}" dt="2024-07-17T21:48:27.892" v="2087" actId="1076"/>
          <ac:picMkLst>
            <pc:docMk/>
            <pc:sldMk cId="2880531130" sldId="272"/>
            <ac:picMk id="9" creationId="{6F0F11F9-F844-B1D1-3FF5-AF64B4C58273}"/>
          </ac:picMkLst>
        </pc:picChg>
      </pc:sldChg>
      <pc:sldChg chg="addSp delSp modSp new">
        <pc:chgData name="Utente guest" userId="" providerId="Windows Live" clId="Web-{35BB84FB-443D-4A7E-9731-8780DCBFF516}" dt="2024-07-17T21:55:32.643" v="2149" actId="20577"/>
        <pc:sldMkLst>
          <pc:docMk/>
          <pc:sldMk cId="245678802" sldId="273"/>
        </pc:sldMkLst>
        <pc:spChg chg="del">
          <ac:chgData name="Utente guest" userId="" providerId="Windows Live" clId="Web-{35BB84FB-443D-4A7E-9731-8780DCBFF516}" dt="2024-07-17T18:05:59.091" v="65"/>
          <ac:spMkLst>
            <pc:docMk/>
            <pc:sldMk cId="245678802" sldId="273"/>
            <ac:spMk id="2" creationId="{4341FBED-35B5-CEEF-BB83-A60742346986}"/>
          </ac:spMkLst>
        </pc:spChg>
        <pc:spChg chg="add mod">
          <ac:chgData name="Utente guest" userId="" providerId="Windows Live" clId="Web-{35BB84FB-443D-4A7E-9731-8780DCBFF516}" dt="2024-07-17T21:55:05.861" v="2142" actId="1076"/>
          <ac:spMkLst>
            <pc:docMk/>
            <pc:sldMk cId="245678802" sldId="273"/>
            <ac:spMk id="3" creationId="{1AE4ADC5-963C-3C6E-3EBA-1C4D54324BCA}"/>
          </ac:spMkLst>
        </pc:spChg>
        <pc:spChg chg="del">
          <ac:chgData name="Utente guest" userId="" providerId="Windows Live" clId="Web-{35BB84FB-443D-4A7E-9731-8780DCBFF516}" dt="2024-07-17T18:05:59.091" v="64"/>
          <ac:spMkLst>
            <pc:docMk/>
            <pc:sldMk cId="245678802" sldId="273"/>
            <ac:spMk id="3" creationId="{36ECC12B-3441-F5F2-644F-AB456975EEBE}"/>
          </ac:spMkLst>
        </pc:spChg>
        <pc:spChg chg="add mod">
          <ac:chgData name="Utente guest" userId="" providerId="Windows Live" clId="Web-{35BB84FB-443D-4A7E-9731-8780DCBFF516}" dt="2024-07-17T18:07:57.456" v="101" actId="1076"/>
          <ac:spMkLst>
            <pc:docMk/>
            <pc:sldMk cId="245678802" sldId="273"/>
            <ac:spMk id="5" creationId="{48E59137-B65D-B76F-29A9-F6B517E9F0A5}"/>
          </ac:spMkLst>
        </pc:spChg>
        <pc:spChg chg="add mod">
          <ac:chgData name="Utente guest" userId="" providerId="Windows Live" clId="Web-{35BB84FB-443D-4A7E-9731-8780DCBFF516}" dt="2024-07-17T21:55:32.643" v="2149" actId="20577"/>
          <ac:spMkLst>
            <pc:docMk/>
            <pc:sldMk cId="245678802" sldId="273"/>
            <ac:spMk id="6" creationId="{0A0DEF50-A708-5133-8083-2414D23D9C50}"/>
          </ac:spMkLst>
        </pc:spChg>
        <pc:picChg chg="add del">
          <ac:chgData name="Utente guest" userId="" providerId="Windows Live" clId="Web-{35BB84FB-443D-4A7E-9731-8780DCBFF516}" dt="2024-07-17T21:51:28.774" v="2129"/>
          <ac:picMkLst>
            <pc:docMk/>
            <pc:sldMk cId="245678802" sldId="273"/>
            <ac:picMk id="8" creationId="{791A7F41-8275-89AA-E3CB-A753102ED448}"/>
          </ac:picMkLst>
        </pc:picChg>
        <pc:picChg chg="add del mod">
          <ac:chgData name="Utente guest" userId="" providerId="Windows Live" clId="Web-{35BB84FB-443D-4A7E-9731-8780DCBFF516}" dt="2024-07-17T21:51:54.119" v="2132"/>
          <ac:picMkLst>
            <pc:docMk/>
            <pc:sldMk cId="245678802" sldId="273"/>
            <ac:picMk id="9" creationId="{046827B1-5FA8-CF58-0CD8-A6B2ADDFB18A}"/>
          </ac:picMkLst>
        </pc:picChg>
        <pc:picChg chg="add mod">
          <ac:chgData name="Utente guest" userId="" providerId="Windows Live" clId="Web-{35BB84FB-443D-4A7E-9731-8780DCBFF516}" dt="2024-07-17T21:55:11.174" v="2143" actId="1076"/>
          <ac:picMkLst>
            <pc:docMk/>
            <pc:sldMk cId="245678802" sldId="273"/>
            <ac:picMk id="10" creationId="{5653B261-CA59-BE92-327F-199DF892113B}"/>
          </ac:picMkLst>
        </pc:picChg>
      </pc:sldChg>
      <pc:sldChg chg="addSp delSp modSp new">
        <pc:chgData name="Utente guest" userId="" providerId="Windows Live" clId="Web-{35BB84FB-443D-4A7E-9731-8780DCBFF516}" dt="2024-07-17T21:59:22.544" v="2174" actId="1076"/>
        <pc:sldMkLst>
          <pc:docMk/>
          <pc:sldMk cId="1855128709" sldId="274"/>
        </pc:sldMkLst>
        <pc:spChg chg="del">
          <ac:chgData name="Utente guest" userId="" providerId="Windows Live" clId="Web-{35BB84FB-443D-4A7E-9731-8780DCBFF516}" dt="2024-07-17T18:06:04.325" v="68"/>
          <ac:spMkLst>
            <pc:docMk/>
            <pc:sldMk cId="1855128709" sldId="274"/>
            <ac:spMk id="2" creationId="{21E8C840-4382-22F1-D597-AEA90E2B01E7}"/>
          </ac:spMkLst>
        </pc:spChg>
        <pc:spChg chg="del">
          <ac:chgData name="Utente guest" userId="" providerId="Windows Live" clId="Web-{35BB84FB-443D-4A7E-9731-8780DCBFF516}" dt="2024-07-17T18:06:04.310" v="67"/>
          <ac:spMkLst>
            <pc:docMk/>
            <pc:sldMk cId="1855128709" sldId="274"/>
            <ac:spMk id="3" creationId="{049D3F34-B606-8934-9E0F-FEB789A008EC}"/>
          </ac:spMkLst>
        </pc:spChg>
        <pc:spChg chg="add mod">
          <ac:chgData name="Utente guest" userId="" providerId="Windows Live" clId="Web-{35BB84FB-443D-4A7E-9731-8780DCBFF516}" dt="2024-07-17T18:08:17.051" v="108" actId="1076"/>
          <ac:spMkLst>
            <pc:docMk/>
            <pc:sldMk cId="1855128709" sldId="274"/>
            <ac:spMk id="5" creationId="{8F688F26-25F6-AB0F-523D-2D7FA07F3CAC}"/>
          </ac:spMkLst>
        </pc:spChg>
        <pc:spChg chg="add mod">
          <ac:chgData name="Utente guest" userId="" providerId="Windows Live" clId="Web-{35BB84FB-443D-4A7E-9731-8780DCBFF516}" dt="2024-07-17T21:58:46.652" v="2171" actId="1076"/>
          <ac:spMkLst>
            <pc:docMk/>
            <pc:sldMk cId="1855128709" sldId="274"/>
            <ac:spMk id="6" creationId="{4B325781-21AB-C2FA-AA75-FE801F9999A0}"/>
          </ac:spMkLst>
        </pc:spChg>
        <pc:spChg chg="add mod">
          <ac:chgData name="Utente guest" userId="" providerId="Windows Live" clId="Web-{35BB84FB-443D-4A7E-9731-8780DCBFF516}" dt="2024-07-17T21:57:43.367" v="2162" actId="20577"/>
          <ac:spMkLst>
            <pc:docMk/>
            <pc:sldMk cId="1855128709" sldId="274"/>
            <ac:spMk id="8" creationId="{82E0E1F8-6371-DDF6-3978-8B7080413604}"/>
          </ac:spMkLst>
        </pc:spChg>
        <pc:picChg chg="add del">
          <ac:chgData name="Utente guest" userId="" providerId="Windows Live" clId="Web-{35BB84FB-443D-4A7E-9731-8780DCBFF516}" dt="2024-07-17T21:58:37.244" v="2170"/>
          <ac:picMkLst>
            <pc:docMk/>
            <pc:sldMk cId="1855128709" sldId="274"/>
            <ac:picMk id="3" creationId="{F554BDBC-28C1-A318-6A43-17EA212D0B4A}"/>
          </ac:picMkLst>
        </pc:picChg>
        <pc:picChg chg="add mod">
          <ac:chgData name="Utente guest" userId="" providerId="Windows Live" clId="Web-{35BB84FB-443D-4A7E-9731-8780DCBFF516}" dt="2024-07-17T21:59:22.544" v="2174" actId="1076"/>
          <ac:picMkLst>
            <pc:docMk/>
            <pc:sldMk cId="1855128709" sldId="274"/>
            <ac:picMk id="9" creationId="{1522AE50-1032-B3D7-A24C-CEB060CDA59E}"/>
          </ac:picMkLst>
        </pc:picChg>
      </pc:sldChg>
      <pc:sldChg chg="addSp delSp modSp new">
        <pc:chgData name="Utente guest" userId="" providerId="Windows Live" clId="Web-{35BB84FB-443D-4A7E-9731-8780DCBFF516}" dt="2024-07-17T22:17:46.931" v="2314" actId="20577"/>
        <pc:sldMkLst>
          <pc:docMk/>
          <pc:sldMk cId="648880541" sldId="275"/>
        </pc:sldMkLst>
        <pc:spChg chg="del">
          <ac:chgData name="Utente guest" userId="" providerId="Windows Live" clId="Web-{35BB84FB-443D-4A7E-9731-8780DCBFF516}" dt="2024-07-17T18:06:18.592" v="72"/>
          <ac:spMkLst>
            <pc:docMk/>
            <pc:sldMk cId="648880541" sldId="275"/>
            <ac:spMk id="2" creationId="{A6C79610-D4FB-79A8-E4E3-E30984C6B50D}"/>
          </ac:spMkLst>
        </pc:spChg>
        <pc:spChg chg="add mod">
          <ac:chgData name="Utente guest" userId="" providerId="Windows Live" clId="Web-{35BB84FB-443D-4A7E-9731-8780DCBFF516}" dt="2024-07-17T22:01:38.237" v="2187" actId="1076"/>
          <ac:spMkLst>
            <pc:docMk/>
            <pc:sldMk cId="648880541" sldId="275"/>
            <ac:spMk id="3" creationId="{40D0AD47-C0FE-7CAB-D14F-7272CC566530}"/>
          </ac:spMkLst>
        </pc:spChg>
        <pc:spChg chg="del">
          <ac:chgData name="Utente guest" userId="" providerId="Windows Live" clId="Web-{35BB84FB-443D-4A7E-9731-8780DCBFF516}" dt="2024-07-17T18:06:18.592" v="71"/>
          <ac:spMkLst>
            <pc:docMk/>
            <pc:sldMk cId="648880541" sldId="275"/>
            <ac:spMk id="3" creationId="{B5180046-12C1-BFFD-0B5E-F14B4769C102}"/>
          </ac:spMkLst>
        </pc:spChg>
        <pc:spChg chg="add mod">
          <ac:chgData name="Utente guest" userId="" providerId="Windows Live" clId="Web-{35BB84FB-443D-4A7E-9731-8780DCBFF516}" dt="2024-07-17T22:17:46.931" v="2314" actId="20577"/>
          <ac:spMkLst>
            <pc:docMk/>
            <pc:sldMk cId="648880541" sldId="275"/>
            <ac:spMk id="5" creationId="{1FF41586-2F89-810E-B83F-95D8362701CA}"/>
          </ac:spMkLst>
        </pc:spChg>
        <pc:spChg chg="add mod">
          <ac:chgData name="Utente guest" userId="" providerId="Windows Live" clId="Web-{35BB84FB-443D-4A7E-9731-8780DCBFF516}" dt="2024-07-17T22:03:23.756" v="2220" actId="20577"/>
          <ac:spMkLst>
            <pc:docMk/>
            <pc:sldMk cId="648880541" sldId="275"/>
            <ac:spMk id="6" creationId="{3FB3AAF9-1C11-C8BA-10D7-DD66537B3993}"/>
          </ac:spMkLst>
        </pc:spChg>
        <pc:picChg chg="add del">
          <ac:chgData name="Utente guest" userId="" providerId="Windows Live" clId="Web-{35BB84FB-443D-4A7E-9731-8780DCBFF516}" dt="2024-07-17T21:59:32.497" v="2175"/>
          <ac:picMkLst>
            <pc:docMk/>
            <pc:sldMk cId="648880541" sldId="275"/>
            <ac:picMk id="8" creationId="{E160CE1A-4CD0-F76B-DB69-63CEA054AD51}"/>
          </ac:picMkLst>
        </pc:picChg>
        <pc:picChg chg="add mod">
          <ac:chgData name="Utente guest" userId="" providerId="Windows Live" clId="Web-{35BB84FB-443D-4A7E-9731-8780DCBFF516}" dt="2024-07-17T22:02:37.692" v="2193" actId="1076"/>
          <ac:picMkLst>
            <pc:docMk/>
            <pc:sldMk cId="648880541" sldId="275"/>
            <ac:picMk id="9" creationId="{3353B3B7-8CC4-231A-991F-23D60CE44279}"/>
          </ac:picMkLst>
        </pc:picChg>
      </pc:sldChg>
      <pc:sldChg chg="addSp delSp modSp new">
        <pc:chgData name="Utente guest" userId="" providerId="Windows Live" clId="Web-{35BB84FB-443D-4A7E-9731-8780DCBFF516}" dt="2024-07-17T22:30:34.002" v="2434"/>
        <pc:sldMkLst>
          <pc:docMk/>
          <pc:sldMk cId="3214389747" sldId="276"/>
        </pc:sldMkLst>
        <pc:spChg chg="del mod">
          <ac:chgData name="Utente guest" userId="" providerId="Windows Live" clId="Web-{35BB84FB-443D-4A7E-9731-8780DCBFF516}" dt="2024-07-17T22:03:46.695" v="2221"/>
          <ac:spMkLst>
            <pc:docMk/>
            <pc:sldMk cId="3214389747" sldId="276"/>
            <ac:spMk id="2" creationId="{8DA85E15-FEF2-51DB-30E0-DB12F18F312C}"/>
          </ac:spMkLst>
        </pc:spChg>
        <pc:spChg chg="del">
          <ac:chgData name="Utente guest" userId="" providerId="Windows Live" clId="Web-{35BB84FB-443D-4A7E-9731-8780DCBFF516}" dt="2024-07-17T18:09:53.867" v="126"/>
          <ac:spMkLst>
            <pc:docMk/>
            <pc:sldMk cId="3214389747" sldId="276"/>
            <ac:spMk id="3" creationId="{E3CD5501-DDBD-24F7-ADB1-97D56EEF6117}"/>
          </ac:spMkLst>
        </pc:spChg>
        <pc:spChg chg="add del mod">
          <ac:chgData name="Utente guest" userId="" providerId="Windows Live" clId="Web-{35BB84FB-443D-4A7E-9731-8780DCBFF516}" dt="2024-07-17T22:03:50.086" v="2222"/>
          <ac:spMkLst>
            <pc:docMk/>
            <pc:sldMk cId="3214389747" sldId="276"/>
            <ac:spMk id="4" creationId="{AFE78A29-5478-633F-2EB8-D023B2B21A8A}"/>
          </ac:spMkLst>
        </pc:spChg>
        <pc:spChg chg="add mod">
          <ac:chgData name="Utente guest" userId="" providerId="Windows Live" clId="Web-{35BB84FB-443D-4A7E-9731-8780DCBFF516}" dt="2024-07-17T22:08:32.409" v="2244" actId="1076"/>
          <ac:spMkLst>
            <pc:docMk/>
            <pc:sldMk cId="3214389747" sldId="276"/>
            <ac:spMk id="6" creationId="{8ECADF09-BBBF-EA0C-FB19-DCA478982339}"/>
          </ac:spMkLst>
        </pc:spChg>
        <pc:spChg chg="add mod">
          <ac:chgData name="Utente guest" userId="" providerId="Windows Live" clId="Web-{35BB84FB-443D-4A7E-9731-8780DCBFF516}" dt="2024-07-17T22:11:43.620" v="2299" actId="14100"/>
          <ac:spMkLst>
            <pc:docMk/>
            <pc:sldMk cId="3214389747" sldId="276"/>
            <ac:spMk id="11" creationId="{3D3194DF-712E-8D83-7F34-CDB9C57A078F}"/>
          </ac:spMkLst>
        </pc:spChg>
        <pc:spChg chg="add mod">
          <ac:chgData name="Utente guest" userId="" providerId="Windows Live" clId="Web-{35BB84FB-443D-4A7E-9731-8780DCBFF516}" dt="2024-07-17T22:12:08.715" v="2305" actId="20577"/>
          <ac:spMkLst>
            <pc:docMk/>
            <pc:sldMk cId="3214389747" sldId="276"/>
            <ac:spMk id="12" creationId="{B2FA74C1-F217-CB2C-1183-6D07EAB8477D}"/>
          </ac:spMkLst>
        </pc:spChg>
        <pc:spChg chg="add mod ord">
          <ac:chgData name="Utente guest" userId="" providerId="Windows Live" clId="Web-{35BB84FB-443D-4A7E-9731-8780DCBFF516}" dt="2024-07-17T22:30:34.002" v="2434"/>
          <ac:spMkLst>
            <pc:docMk/>
            <pc:sldMk cId="3214389747" sldId="276"/>
            <ac:spMk id="13" creationId="{3548EC8D-5F2C-694B-93DD-8D21A75D7930}"/>
          </ac:spMkLst>
        </pc:spChg>
        <pc:spChg chg="add mod ord">
          <ac:chgData name="Utente guest" userId="" providerId="Windows Live" clId="Web-{35BB84FB-443D-4A7E-9731-8780DCBFF516}" dt="2024-07-17T22:30:13.251" v="2433"/>
          <ac:spMkLst>
            <pc:docMk/>
            <pc:sldMk cId="3214389747" sldId="276"/>
            <ac:spMk id="14" creationId="{D2537885-73CA-A403-D9FD-536D6D7170BA}"/>
          </ac:spMkLst>
        </pc:spChg>
        <pc:picChg chg="add mod">
          <ac:chgData name="Utente guest" userId="" providerId="Windows Live" clId="Web-{35BB84FB-443D-4A7E-9731-8780DCBFF516}" dt="2024-07-17T22:11:49.214" v="2300" actId="1076"/>
          <ac:picMkLst>
            <pc:docMk/>
            <pc:sldMk cId="3214389747" sldId="276"/>
            <ac:picMk id="7" creationId="{77C3790C-3206-4433-CA58-75CD76C8F3D8}"/>
          </ac:picMkLst>
        </pc:picChg>
        <pc:picChg chg="add mod">
          <ac:chgData name="Utente guest" userId="" providerId="Windows Live" clId="Web-{35BB84FB-443D-4A7E-9731-8780DCBFF516}" dt="2024-07-17T22:12:13.262" v="2306" actId="1076"/>
          <ac:picMkLst>
            <pc:docMk/>
            <pc:sldMk cId="3214389747" sldId="276"/>
            <ac:picMk id="8" creationId="{08BE88CB-EE24-8029-4B08-0E1C3A7DBF88}"/>
          </ac:picMkLst>
        </pc:picChg>
        <pc:cxnChg chg="add mod">
          <ac:chgData name="Utente guest" userId="" providerId="Windows Live" clId="Web-{35BB84FB-443D-4A7E-9731-8780DCBFF516}" dt="2024-07-17T22:05:53.731" v="2234" actId="14100"/>
          <ac:cxnSpMkLst>
            <pc:docMk/>
            <pc:sldMk cId="3214389747" sldId="276"/>
            <ac:cxnSpMk id="10" creationId="{AA31A922-63B5-29DA-52F3-E8610D94678E}"/>
          </ac:cxnSpMkLst>
        </pc:cxnChg>
      </pc:sldChg>
      <pc:sldChg chg="addSp delSp modSp new">
        <pc:chgData name="Utente guest" userId="" providerId="Windows Live" clId="Web-{35BB84FB-443D-4A7E-9731-8780DCBFF516}" dt="2024-07-17T22:29:50.516" v="2431"/>
        <pc:sldMkLst>
          <pc:docMk/>
          <pc:sldMk cId="787999480" sldId="277"/>
        </pc:sldMkLst>
        <pc:spChg chg="del mod">
          <ac:chgData name="Utente guest" userId="" providerId="Windows Live" clId="Web-{35BB84FB-443D-4A7E-9731-8780DCBFF516}" dt="2024-07-17T22:18:42.951" v="2316"/>
          <ac:spMkLst>
            <pc:docMk/>
            <pc:sldMk cId="787999480" sldId="277"/>
            <ac:spMk id="2" creationId="{473A7A5E-1BA9-65E5-E81D-5FF7EBE0DAEB}"/>
          </ac:spMkLst>
        </pc:spChg>
        <pc:spChg chg="del">
          <ac:chgData name="Utente guest" userId="" providerId="Windows Live" clId="Web-{35BB84FB-443D-4A7E-9731-8780DCBFF516}" dt="2024-07-17T22:18:42.951" v="2315"/>
          <ac:spMkLst>
            <pc:docMk/>
            <pc:sldMk cId="787999480" sldId="277"/>
            <ac:spMk id="3" creationId="{3C12EFCB-3520-D110-56F9-82294613B9C5}"/>
          </ac:spMkLst>
        </pc:spChg>
        <pc:spChg chg="add del mod">
          <ac:chgData name="Utente guest" userId="" providerId="Windows Live" clId="Web-{35BB84FB-443D-4A7E-9731-8780DCBFF516}" dt="2024-07-17T22:18:51.061" v="2317"/>
          <ac:spMkLst>
            <pc:docMk/>
            <pc:sldMk cId="787999480" sldId="277"/>
            <ac:spMk id="5" creationId="{DA1A5F75-E501-9011-5C24-14D5F582F2E9}"/>
          </ac:spMkLst>
        </pc:spChg>
        <pc:spChg chg="add del mod">
          <ac:chgData name="Utente guest" userId="" providerId="Windows Live" clId="Web-{35BB84FB-443D-4A7E-9731-8780DCBFF516}" dt="2024-07-17T22:27:35.214" v="2390"/>
          <ac:spMkLst>
            <pc:docMk/>
            <pc:sldMk cId="787999480" sldId="277"/>
            <ac:spMk id="7" creationId="{A81296B9-0E32-8CC5-26FA-33DFBA9574D2}"/>
          </ac:spMkLst>
        </pc:spChg>
        <pc:spChg chg="add del mod">
          <ac:chgData name="Utente guest" userId="" providerId="Windows Live" clId="Web-{35BB84FB-443D-4A7E-9731-8780DCBFF516}" dt="2024-07-17T22:27:42.730" v="2391"/>
          <ac:spMkLst>
            <pc:docMk/>
            <pc:sldMk cId="787999480" sldId="277"/>
            <ac:spMk id="13" creationId="{6EFD718F-B704-5ABC-E013-2BD169BEC4D1}"/>
          </ac:spMkLst>
        </pc:spChg>
        <pc:spChg chg="add mod">
          <ac:chgData name="Utente guest" userId="" providerId="Windows Live" clId="Web-{35BB84FB-443D-4A7E-9731-8780DCBFF516}" dt="2024-07-17T22:29:50.516" v="2431"/>
          <ac:spMkLst>
            <pc:docMk/>
            <pc:sldMk cId="787999480" sldId="277"/>
            <ac:spMk id="14" creationId="{A298BB7E-84FF-88A3-D4FE-611831151426}"/>
          </ac:spMkLst>
        </pc:spChg>
        <pc:spChg chg="add mod">
          <ac:chgData name="Utente guest" userId="" providerId="Windows Live" clId="Web-{35BB84FB-443D-4A7E-9731-8780DCBFF516}" dt="2024-07-17T22:29:39.781" v="2430" actId="20577"/>
          <ac:spMkLst>
            <pc:docMk/>
            <pc:sldMk cId="787999480" sldId="277"/>
            <ac:spMk id="15" creationId="{57FFB460-95B4-7DD6-F244-E76A3956730D}"/>
          </ac:spMkLst>
        </pc:spChg>
        <pc:picChg chg="add mod">
          <ac:chgData name="Utente guest" userId="" providerId="Windows Live" clId="Web-{35BB84FB-443D-4A7E-9731-8780DCBFF516}" dt="2024-07-17T22:24:20" v="2380" actId="14100"/>
          <ac:picMkLst>
            <pc:docMk/>
            <pc:sldMk cId="787999480" sldId="277"/>
            <ac:picMk id="8" creationId="{4937933D-DEA9-6BCD-7BFB-A526F4E0332A}"/>
          </ac:picMkLst>
        </pc:picChg>
        <pc:picChg chg="add mod">
          <ac:chgData name="Utente guest" userId="" providerId="Windows Live" clId="Web-{35BB84FB-443D-4A7E-9731-8780DCBFF516}" dt="2024-07-17T22:24:12.656" v="2378" actId="1076"/>
          <ac:picMkLst>
            <pc:docMk/>
            <pc:sldMk cId="787999480" sldId="277"/>
            <ac:picMk id="9" creationId="{B1D46916-8A5D-7AAB-BDB2-A897E8AA64D2}"/>
          </ac:picMkLst>
        </pc:picChg>
        <pc:picChg chg="add mod">
          <ac:chgData name="Utente guest" userId="" providerId="Windows Live" clId="Web-{35BB84FB-443D-4A7E-9731-8780DCBFF516}" dt="2024-07-17T22:26:44.600" v="2385" actId="14100"/>
          <ac:picMkLst>
            <pc:docMk/>
            <pc:sldMk cId="787999480" sldId="277"/>
            <ac:picMk id="10" creationId="{3EFA7F12-C48D-43BF-9DFD-6E372E8A5E49}"/>
          </ac:picMkLst>
        </pc:picChg>
        <pc:picChg chg="add mod">
          <ac:chgData name="Utente guest" userId="" providerId="Windows Live" clId="Web-{35BB84FB-443D-4A7E-9731-8780DCBFF516}" dt="2024-07-17T22:27:14.838" v="2388" actId="14100"/>
          <ac:picMkLst>
            <pc:docMk/>
            <pc:sldMk cId="787999480" sldId="277"/>
            <ac:picMk id="11" creationId="{9DF9D37E-76F2-1C4B-9F6A-71FD8D06D110}"/>
          </ac:picMkLst>
        </pc:picChg>
      </pc:sldChg>
      <pc:sldChg chg="addSp delSp modSp new">
        <pc:chgData name="Utente guest" userId="" providerId="Windows Live" clId="Web-{35BB84FB-443D-4A7E-9731-8780DCBFF516}" dt="2024-07-17T20:50:31.667" v="985" actId="1076"/>
        <pc:sldMkLst>
          <pc:docMk/>
          <pc:sldMk cId="1977488039" sldId="278"/>
        </pc:sldMkLst>
        <pc:spChg chg="del">
          <ac:chgData name="Utente guest" userId="" providerId="Windows Live" clId="Web-{35BB84FB-443D-4A7E-9731-8780DCBFF516}" dt="2024-07-17T20:26:49.705" v="677"/>
          <ac:spMkLst>
            <pc:docMk/>
            <pc:sldMk cId="1977488039" sldId="278"/>
            <ac:spMk id="2" creationId="{3B366B7A-B9A3-A522-6476-E62E29405300}"/>
          </ac:spMkLst>
        </pc:spChg>
        <pc:spChg chg="del">
          <ac:chgData name="Utente guest" userId="" providerId="Windows Live" clId="Web-{35BB84FB-443D-4A7E-9731-8780DCBFF516}" dt="2024-07-17T20:26:49.705" v="676"/>
          <ac:spMkLst>
            <pc:docMk/>
            <pc:sldMk cId="1977488039" sldId="278"/>
            <ac:spMk id="3" creationId="{49AA3EBE-B5A9-0CAD-B918-9B4B57BAB9B3}"/>
          </ac:spMkLst>
        </pc:spChg>
        <pc:spChg chg="add mod">
          <ac:chgData name="Utente guest" userId="" providerId="Windows Live" clId="Web-{35BB84FB-443D-4A7E-9731-8780DCBFF516}" dt="2024-07-17T20:27:57.208" v="690" actId="1076"/>
          <ac:spMkLst>
            <pc:docMk/>
            <pc:sldMk cId="1977488039" sldId="278"/>
            <ac:spMk id="5" creationId="{53ACC9A2-79CB-927C-CDDE-BECD592C22D1}"/>
          </ac:spMkLst>
        </pc:spChg>
        <pc:spChg chg="add del mod">
          <ac:chgData name="Utente guest" userId="" providerId="Windows Live" clId="Web-{35BB84FB-443D-4A7E-9731-8780DCBFF516}" dt="2024-07-17T20:32:39.500" v="721"/>
          <ac:spMkLst>
            <pc:docMk/>
            <pc:sldMk cId="1977488039" sldId="278"/>
            <ac:spMk id="7" creationId="{E2C614C6-1414-4A8A-ED9F-A5159BD804EF}"/>
          </ac:spMkLst>
        </pc:spChg>
        <pc:spChg chg="add mod">
          <ac:chgData name="Utente guest" userId="" providerId="Windows Live" clId="Web-{35BB84FB-443D-4A7E-9731-8780DCBFF516}" dt="2024-07-17T20:50:31.667" v="985" actId="1076"/>
          <ac:spMkLst>
            <pc:docMk/>
            <pc:sldMk cId="1977488039" sldId="278"/>
            <ac:spMk id="10" creationId="{1FCF00CE-2399-23D8-79F4-764508D884EE}"/>
          </ac:spMkLst>
        </pc:spChg>
        <pc:spChg chg="add mod">
          <ac:chgData name="Utente guest" userId="" providerId="Windows Live" clId="Web-{35BB84FB-443D-4A7E-9731-8780DCBFF516}" dt="2024-07-17T20:50:28.105" v="984" actId="1076"/>
          <ac:spMkLst>
            <pc:docMk/>
            <pc:sldMk cId="1977488039" sldId="278"/>
            <ac:spMk id="11" creationId="{6F75C07C-09A2-95FC-07FD-33E5A076DB1B}"/>
          </ac:spMkLst>
        </pc:spChg>
        <pc:spChg chg="add mod">
          <ac:chgData name="Utente guest" userId="" providerId="Windows Live" clId="Web-{35BB84FB-443D-4A7E-9731-8780DCBFF516}" dt="2024-07-17T20:50:23.573" v="982" actId="1076"/>
          <ac:spMkLst>
            <pc:docMk/>
            <pc:sldMk cId="1977488039" sldId="278"/>
            <ac:spMk id="12" creationId="{DFC9CBD8-A063-0757-EC7C-5F27F3F11167}"/>
          </ac:spMkLst>
        </pc:spChg>
        <pc:spChg chg="add mod">
          <ac:chgData name="Utente guest" userId="" providerId="Windows Live" clId="Web-{35BB84FB-443D-4A7E-9731-8780DCBFF516}" dt="2024-07-17T20:50:23.573" v="983" actId="1076"/>
          <ac:spMkLst>
            <pc:docMk/>
            <pc:sldMk cId="1977488039" sldId="278"/>
            <ac:spMk id="13" creationId="{90938000-63F1-4C0E-E7D9-4B8388DDA988}"/>
          </ac:spMkLst>
        </pc:spChg>
        <pc:spChg chg="add mod">
          <ac:chgData name="Utente guest" userId="" providerId="Windows Live" clId="Web-{35BB84FB-443D-4A7E-9731-8780DCBFF516}" dt="2024-07-17T20:50:17.729" v="979" actId="20577"/>
          <ac:spMkLst>
            <pc:docMk/>
            <pc:sldMk cId="1977488039" sldId="278"/>
            <ac:spMk id="14" creationId="{1072A428-F243-687D-6618-46F5E9A84ADD}"/>
          </ac:spMkLst>
        </pc:spChg>
        <pc:spChg chg="add del mod">
          <ac:chgData name="Utente guest" userId="" providerId="Windows Live" clId="Web-{35BB84FB-443D-4A7E-9731-8780DCBFF516}" dt="2024-07-17T20:46:54.721" v="926"/>
          <ac:spMkLst>
            <pc:docMk/>
            <pc:sldMk cId="1977488039" sldId="278"/>
            <ac:spMk id="15" creationId="{700616F2-0B63-2FCD-07D0-B0DB0C726A61}"/>
          </ac:spMkLst>
        </pc:spChg>
        <pc:picChg chg="add mod">
          <ac:chgData name="Utente guest" userId="" providerId="Windows Live" clId="Web-{35BB84FB-443D-4A7E-9731-8780DCBFF516}" dt="2024-07-17T20:50:23.526" v="980" actId="1076"/>
          <ac:picMkLst>
            <pc:docMk/>
            <pc:sldMk cId="1977488039" sldId="278"/>
            <ac:picMk id="8" creationId="{66D8726F-ADF9-320E-20F3-FA8DC8574152}"/>
          </ac:picMkLst>
        </pc:picChg>
        <pc:picChg chg="add mod">
          <ac:chgData name="Utente guest" userId="" providerId="Windows Live" clId="Web-{35BB84FB-443D-4A7E-9731-8780DCBFF516}" dt="2024-07-17T20:50:23.573" v="981" actId="1076"/>
          <ac:picMkLst>
            <pc:docMk/>
            <pc:sldMk cId="1977488039" sldId="278"/>
            <ac:picMk id="9" creationId="{CB581586-DD54-590C-8B4B-F6D554253E5D}"/>
          </ac:picMkLst>
        </pc:picChg>
      </pc:sldChg>
    </pc:docChg>
  </pc:docChgLst>
  <pc:docChgLst>
    <pc:chgData name="Guest User" providerId="Windows Live" clId="Web-{086CA460-C77C-4ECE-AF87-CF5D3D25B73C}"/>
    <pc:docChg chg="addSld delSld modSld">
      <pc:chgData name="Guest User" userId="" providerId="Windows Live" clId="Web-{086CA460-C77C-4ECE-AF87-CF5D3D25B73C}" dt="2024-07-18T00:11:17.991" v="866"/>
      <pc:docMkLst>
        <pc:docMk/>
      </pc:docMkLst>
      <pc:sldChg chg="addSp delSp modSp mod setBg setClrOvrMap">
        <pc:chgData name="Guest User" userId="" providerId="Windows Live" clId="Web-{086CA460-C77C-4ECE-AF87-CF5D3D25B73C}" dt="2024-07-17T23:30:57.836" v="162" actId="1076"/>
        <pc:sldMkLst>
          <pc:docMk/>
          <pc:sldMk cId="3675144357" sldId="265"/>
        </pc:sldMkLst>
        <pc:spChg chg="del mod">
          <ac:chgData name="Guest User" userId="" providerId="Windows Live" clId="Web-{086CA460-C77C-4ECE-AF87-CF5D3D25B73C}" dt="2024-07-17T23:22:33.080" v="21"/>
          <ac:spMkLst>
            <pc:docMk/>
            <pc:sldMk cId="3675144357" sldId="265"/>
            <ac:spMk id="2" creationId="{DE0A16D3-ECA6-1501-FFC7-3D3709B24EE5}"/>
          </ac:spMkLst>
        </pc:spChg>
        <pc:spChg chg="del">
          <ac:chgData name="Guest User" userId="" providerId="Windows Live" clId="Web-{086CA460-C77C-4ECE-AF87-CF5D3D25B73C}" dt="2024-07-17T23:22:03.640" v="16"/>
          <ac:spMkLst>
            <pc:docMk/>
            <pc:sldMk cId="3675144357" sldId="265"/>
            <ac:spMk id="3" creationId="{DD9801D7-D5FC-6AD7-F89A-BA897CEB8517}"/>
          </ac:spMkLst>
        </pc:spChg>
        <pc:spChg chg="add mod ord">
          <ac:chgData name="Guest User" userId="" providerId="Windows Live" clId="Web-{086CA460-C77C-4ECE-AF87-CF5D3D25B73C}" dt="2024-07-17T23:29:04.872" v="124" actId="14100"/>
          <ac:spMkLst>
            <pc:docMk/>
            <pc:sldMk cId="3675144357" sldId="265"/>
            <ac:spMk id="5" creationId="{C562DB5C-B93B-AE5E-F5DB-89532D74C64A}"/>
          </ac:spMkLst>
        </pc:spChg>
        <pc:spChg chg="add del">
          <ac:chgData name="Guest User" userId="" providerId="Windows Live" clId="Web-{086CA460-C77C-4ECE-AF87-CF5D3D25B73C}" dt="2024-07-17T23:26:50.410" v="79"/>
          <ac:spMkLst>
            <pc:docMk/>
            <pc:sldMk cId="3675144357" sldId="265"/>
            <ac:spMk id="11" creationId="{3C54F4CE-85F0-46ED-80DA-9518C9251AD1}"/>
          </ac:spMkLst>
        </pc:spChg>
        <pc:spChg chg="add del">
          <ac:chgData name="Guest User" userId="" providerId="Windows Live" clId="Web-{086CA460-C77C-4ECE-AF87-CF5D3D25B73C}" dt="2024-07-17T23:26:50.410" v="79"/>
          <ac:spMkLst>
            <pc:docMk/>
            <pc:sldMk cId="3675144357" sldId="265"/>
            <ac:spMk id="13" creationId="{DADD1FCA-8ACB-4958-81DD-4CDD6D3E1921}"/>
          </ac:spMkLst>
        </pc:spChg>
        <pc:spChg chg="add del">
          <ac:chgData name="Guest User" userId="" providerId="Windows Live" clId="Web-{086CA460-C77C-4ECE-AF87-CF5D3D25B73C}" dt="2024-07-17T23:26:48.035" v="76"/>
          <ac:spMkLst>
            <pc:docMk/>
            <pc:sldMk cId="3675144357" sldId="265"/>
            <ac:spMk id="18" creationId="{2E2D6188-24E5-426A-BB2A-3FA2D6B9C3EF}"/>
          </ac:spMkLst>
        </pc:spChg>
        <pc:spChg chg="add del">
          <ac:chgData name="Guest User" userId="" providerId="Windows Live" clId="Web-{086CA460-C77C-4ECE-AF87-CF5D3D25B73C}" dt="2024-07-17T23:26:48.035" v="76"/>
          <ac:spMkLst>
            <pc:docMk/>
            <pc:sldMk cId="3675144357" sldId="265"/>
            <ac:spMk id="20" creationId="{F6E384F5-137A-40B1-97F0-694CC6ECD59C}"/>
          </ac:spMkLst>
        </pc:spChg>
        <pc:spChg chg="add del">
          <ac:chgData name="Guest User" userId="" providerId="Windows Live" clId="Web-{086CA460-C77C-4ECE-AF87-CF5D3D25B73C}" dt="2024-07-17T23:26:48.035" v="76"/>
          <ac:spMkLst>
            <pc:docMk/>
            <pc:sldMk cId="3675144357" sldId="265"/>
            <ac:spMk id="22" creationId="{9DBC4630-03DA-474F-BBCB-BA3AE6B317A4}"/>
          </ac:spMkLst>
        </pc:spChg>
        <pc:spChg chg="add del">
          <ac:chgData name="Guest User" userId="" providerId="Windows Live" clId="Web-{086CA460-C77C-4ECE-AF87-CF5D3D25B73C}" dt="2024-07-17T23:26:48.035" v="76"/>
          <ac:spMkLst>
            <pc:docMk/>
            <pc:sldMk cId="3675144357" sldId="265"/>
            <ac:spMk id="24" creationId="{1208BC59-C84F-483F-80CD-FAEC74229B97}"/>
          </ac:spMkLst>
        </pc:spChg>
        <pc:spChg chg="add del">
          <ac:chgData name="Guest User" userId="" providerId="Windows Live" clId="Web-{086CA460-C77C-4ECE-AF87-CF5D3D25B73C}" dt="2024-07-17T23:26:48.035" v="76"/>
          <ac:spMkLst>
            <pc:docMk/>
            <pc:sldMk cId="3675144357" sldId="265"/>
            <ac:spMk id="26" creationId="{A1DABD52-05DF-4F31-AFB9-B330D8BE46FD}"/>
          </ac:spMkLst>
        </pc:spChg>
        <pc:spChg chg="add del">
          <ac:chgData name="Guest User" userId="" providerId="Windows Live" clId="Web-{086CA460-C77C-4ECE-AF87-CF5D3D25B73C}" dt="2024-07-17T23:26:48.035" v="76"/>
          <ac:spMkLst>
            <pc:docMk/>
            <pc:sldMk cId="3675144357" sldId="265"/>
            <ac:spMk id="28" creationId="{78418A25-6EAC-4140-BFE6-284E1925B5EE}"/>
          </ac:spMkLst>
        </pc:spChg>
        <pc:spChg chg="add del">
          <ac:chgData name="Guest User" userId="" providerId="Windows Live" clId="Web-{086CA460-C77C-4ECE-AF87-CF5D3D25B73C}" dt="2024-07-17T23:26:48.035" v="76"/>
          <ac:spMkLst>
            <pc:docMk/>
            <pc:sldMk cId="3675144357" sldId="265"/>
            <ac:spMk id="30" creationId="{6B9D64DB-4D5C-4A91-B45F-F301E3174F9F}"/>
          </ac:spMkLst>
        </pc:spChg>
        <pc:spChg chg="add del">
          <ac:chgData name="Guest User" userId="" providerId="Windows Live" clId="Web-{086CA460-C77C-4ECE-AF87-CF5D3D25B73C}" dt="2024-07-17T23:26:48.035" v="76"/>
          <ac:spMkLst>
            <pc:docMk/>
            <pc:sldMk cId="3675144357" sldId="265"/>
            <ac:spMk id="32" creationId="{8E4F04B5-4D4A-4F70-8549-384AF535134B}"/>
          </ac:spMkLst>
        </pc:spChg>
        <pc:spChg chg="add del">
          <ac:chgData name="Guest User" userId="" providerId="Windows Live" clId="Web-{086CA460-C77C-4ECE-AF87-CF5D3D25B73C}" dt="2024-07-17T23:26:48.035" v="76"/>
          <ac:spMkLst>
            <pc:docMk/>
            <pc:sldMk cId="3675144357" sldId="265"/>
            <ac:spMk id="34" creationId="{0D14DB62-3EB3-452E-89EE-30B0CDB0C8F4}"/>
          </ac:spMkLst>
        </pc:spChg>
        <pc:spChg chg="add del">
          <ac:chgData name="Guest User" userId="" providerId="Windows Live" clId="Web-{086CA460-C77C-4ECE-AF87-CF5D3D25B73C}" dt="2024-07-17T23:26:48.035" v="76"/>
          <ac:spMkLst>
            <pc:docMk/>
            <pc:sldMk cId="3675144357" sldId="265"/>
            <ac:spMk id="36" creationId="{CB14CE1B-4BC5-4EF2-BE3D-05E4F580B3DB}"/>
          </ac:spMkLst>
        </pc:spChg>
        <pc:spChg chg="add del">
          <ac:chgData name="Guest User" userId="" providerId="Windows Live" clId="Web-{086CA460-C77C-4ECE-AF87-CF5D3D25B73C}" dt="2024-07-17T23:26:50.394" v="78"/>
          <ac:spMkLst>
            <pc:docMk/>
            <pc:sldMk cId="3675144357" sldId="265"/>
            <ac:spMk id="38" creationId="{A5A17FC0-D416-4C8B-A9E6-5924D352B986}"/>
          </ac:spMkLst>
        </pc:spChg>
        <pc:spChg chg="add del mod">
          <ac:chgData name="Guest User" userId="" providerId="Windows Live" clId="Web-{086CA460-C77C-4ECE-AF87-CF5D3D25B73C}" dt="2024-07-17T23:28:39.948" v="123"/>
          <ac:spMkLst>
            <pc:docMk/>
            <pc:sldMk cId="3675144357" sldId="265"/>
            <ac:spMk id="45" creationId="{928F64C6-FE22-4FC1-A763-DFCC514811BD}"/>
          </ac:spMkLst>
        </pc:spChg>
        <pc:spChg chg="add del">
          <ac:chgData name="Guest User" userId="" providerId="Windows Live" clId="Web-{086CA460-C77C-4ECE-AF87-CF5D3D25B73C}" dt="2024-07-17T23:28:39.948" v="122"/>
          <ac:spMkLst>
            <pc:docMk/>
            <pc:sldMk cId="3675144357" sldId="265"/>
            <ac:spMk id="51" creationId="{91F55C5D-1648-4BE3-932D-8CADBF3F6736}"/>
          </ac:spMkLst>
        </pc:spChg>
        <pc:spChg chg="add del">
          <ac:chgData name="Guest User" userId="" providerId="Windows Live" clId="Web-{086CA460-C77C-4ECE-AF87-CF5D3D25B73C}" dt="2024-07-17T23:28:39.948" v="122"/>
          <ac:spMkLst>
            <pc:docMk/>
            <pc:sldMk cId="3675144357" sldId="265"/>
            <ac:spMk id="53" creationId="{A38E1331-B5A6-44BE-BF4E-EE6C2FD2A242}"/>
          </ac:spMkLst>
        </pc:spChg>
        <pc:spChg chg="add">
          <ac:chgData name="Guest User" userId="" providerId="Windows Live" clId="Web-{086CA460-C77C-4ECE-AF87-CF5D3D25B73C}" dt="2024-07-17T23:28:39.948" v="123"/>
          <ac:spMkLst>
            <pc:docMk/>
            <pc:sldMk cId="3675144357" sldId="265"/>
            <ac:spMk id="55" creationId="{21BA6915-E6D0-4619-9A50-B788D0048400}"/>
          </ac:spMkLst>
        </pc:spChg>
        <pc:spChg chg="add">
          <ac:chgData name="Guest User" userId="" providerId="Windows Live" clId="Web-{086CA460-C77C-4ECE-AF87-CF5D3D25B73C}" dt="2024-07-17T23:28:39.948" v="123"/>
          <ac:spMkLst>
            <pc:docMk/>
            <pc:sldMk cId="3675144357" sldId="265"/>
            <ac:spMk id="56" creationId="{E32EEBD4-2EE2-4943-A13A-027C802121C7}"/>
          </ac:spMkLst>
        </pc:spChg>
        <pc:spChg chg="add">
          <ac:chgData name="Guest User" userId="" providerId="Windows Live" clId="Web-{086CA460-C77C-4ECE-AF87-CF5D3D25B73C}" dt="2024-07-17T23:28:39.948" v="123"/>
          <ac:spMkLst>
            <pc:docMk/>
            <pc:sldMk cId="3675144357" sldId="265"/>
            <ac:spMk id="57" creationId="{4DDF45CC-3E53-4361-852F-16750ABA72F4}"/>
          </ac:spMkLst>
        </pc:spChg>
        <pc:spChg chg="add">
          <ac:chgData name="Guest User" userId="" providerId="Windows Live" clId="Web-{086CA460-C77C-4ECE-AF87-CF5D3D25B73C}" dt="2024-07-17T23:28:39.948" v="123"/>
          <ac:spMkLst>
            <pc:docMk/>
            <pc:sldMk cId="3675144357" sldId="265"/>
            <ac:spMk id="58" creationId="{8F22F920-02D7-497A-892A-5A1799A6EE2C}"/>
          </ac:spMkLst>
        </pc:spChg>
        <pc:spChg chg="add">
          <ac:chgData name="Guest User" userId="" providerId="Windows Live" clId="Web-{086CA460-C77C-4ECE-AF87-CF5D3D25B73C}" dt="2024-07-17T23:28:39.948" v="123"/>
          <ac:spMkLst>
            <pc:docMk/>
            <pc:sldMk cId="3675144357" sldId="265"/>
            <ac:spMk id="59" creationId="{025B8C08-2FE2-4EE7-8826-385416193DFB}"/>
          </ac:spMkLst>
        </pc:spChg>
        <pc:picChg chg="add mod ord">
          <ac:chgData name="Guest User" userId="" providerId="Windows Live" clId="Web-{086CA460-C77C-4ECE-AF87-CF5D3D25B73C}" dt="2024-07-17T23:28:39.948" v="123"/>
          <ac:picMkLst>
            <pc:docMk/>
            <pc:sldMk cId="3675144357" sldId="265"/>
            <ac:picMk id="6" creationId="{F8565D16-D92E-F3D0-5BFB-094C2AF718D1}"/>
          </ac:picMkLst>
        </pc:picChg>
        <pc:picChg chg="add del mod ord">
          <ac:chgData name="Guest User" userId="" providerId="Windows Live" clId="Web-{086CA460-C77C-4ECE-AF87-CF5D3D25B73C}" dt="2024-07-17T23:27:00.004" v="81"/>
          <ac:picMkLst>
            <pc:docMk/>
            <pc:sldMk cId="3675144357" sldId="265"/>
            <ac:picMk id="7" creationId="{0E7582B0-A85C-20E7-C2EA-D1A0BD188634}"/>
          </ac:picMkLst>
        </pc:picChg>
        <pc:picChg chg="add mod ord">
          <ac:chgData name="Guest User" userId="" providerId="Windows Live" clId="Web-{086CA460-C77C-4ECE-AF87-CF5D3D25B73C}" dt="2024-07-17T23:28:39.948" v="123"/>
          <ac:picMkLst>
            <pc:docMk/>
            <pc:sldMk cId="3675144357" sldId="265"/>
            <ac:picMk id="8" creationId="{AF5D5558-34BC-B1ED-8F90-01DF2225DA29}"/>
          </ac:picMkLst>
        </pc:picChg>
        <pc:picChg chg="add del mod ord">
          <ac:chgData name="Guest User" userId="" providerId="Windows Live" clId="Web-{086CA460-C77C-4ECE-AF87-CF5D3D25B73C}" dt="2024-07-17T23:30:57.836" v="162" actId="1076"/>
          <ac:picMkLst>
            <pc:docMk/>
            <pc:sldMk cId="3675144357" sldId="265"/>
            <ac:picMk id="9" creationId="{3C9B4BDE-AED5-34C1-8C77-797AB580FD7C}"/>
          </ac:picMkLst>
        </pc:picChg>
        <pc:picChg chg="add del mod">
          <ac:chgData name="Guest User" userId="" providerId="Windows Live" clId="Web-{086CA460-C77C-4ECE-AF87-CF5D3D25B73C}" dt="2024-07-17T23:27:03.708" v="82"/>
          <ac:picMkLst>
            <pc:docMk/>
            <pc:sldMk cId="3675144357" sldId="265"/>
            <ac:picMk id="10" creationId="{D85ECDF6-AEA9-E34D-A2B5-BBFCF941F775}"/>
          </ac:picMkLst>
        </pc:picChg>
        <pc:picChg chg="add mod">
          <ac:chgData name="Guest User" userId="" providerId="Windows Live" clId="Web-{086CA460-C77C-4ECE-AF87-CF5D3D25B73C}" dt="2024-07-17T23:28:39.948" v="123"/>
          <ac:picMkLst>
            <pc:docMk/>
            <pc:sldMk cId="3675144357" sldId="265"/>
            <ac:picMk id="12" creationId="{7051F53B-ADAB-B972-F893-993D88CF4607}"/>
          </ac:picMkLst>
        </pc:picChg>
        <pc:picChg chg="add del mod">
          <ac:chgData name="Guest User" userId="" providerId="Windows Live" clId="Web-{086CA460-C77C-4ECE-AF87-CF5D3D25B73C}" dt="2024-07-17T23:30:54.117" v="161"/>
          <ac:picMkLst>
            <pc:docMk/>
            <pc:sldMk cId="3675144357" sldId="265"/>
            <ac:picMk id="14" creationId="{23813A7E-6168-8DE3-A053-2A85CD476E15}"/>
          </ac:picMkLst>
        </pc:picChg>
        <pc:cxnChg chg="add del">
          <ac:chgData name="Guest User" userId="" providerId="Windows Live" clId="Web-{086CA460-C77C-4ECE-AF87-CF5D3D25B73C}" dt="2024-07-17T23:26:50.394" v="78"/>
          <ac:cxnSpMkLst>
            <pc:docMk/>
            <pc:sldMk cId="3675144357" sldId="265"/>
            <ac:cxnSpMk id="39" creationId="{982DC870-E8E5-4050-B10C-CC24FC67E50A}"/>
          </ac:cxnSpMkLst>
        </pc:cxnChg>
        <pc:cxnChg chg="add del">
          <ac:chgData name="Guest User" userId="" providerId="Windows Live" clId="Web-{086CA460-C77C-4ECE-AF87-CF5D3D25B73C}" dt="2024-07-17T23:26:50.394" v="78"/>
          <ac:cxnSpMkLst>
            <pc:docMk/>
            <pc:sldMk cId="3675144357" sldId="265"/>
            <ac:cxnSpMk id="40" creationId="{FF76A74F-C283-4DED-BD4D-086753B7CB00}"/>
          </ac:cxnSpMkLst>
        </pc:cxnChg>
        <pc:cxnChg chg="add del">
          <ac:chgData name="Guest User" userId="" providerId="Windows Live" clId="Web-{086CA460-C77C-4ECE-AF87-CF5D3D25B73C}" dt="2024-07-17T23:26:50.394" v="78"/>
          <ac:cxnSpMkLst>
            <pc:docMk/>
            <pc:sldMk cId="3675144357" sldId="265"/>
            <ac:cxnSpMk id="41" creationId="{3B2791FB-B2F7-4BBE-B8D8-74C37FF9E85C}"/>
          </ac:cxnSpMkLst>
        </pc:cxnChg>
        <pc:cxnChg chg="add del">
          <ac:chgData name="Guest User" userId="" providerId="Windows Live" clId="Web-{086CA460-C77C-4ECE-AF87-CF5D3D25B73C}" dt="2024-07-17T23:26:50.394" v="78"/>
          <ac:cxnSpMkLst>
            <pc:docMk/>
            <pc:sldMk cId="3675144357" sldId="265"/>
            <ac:cxnSpMk id="42" creationId="{9891B5DE-6811-4844-BB18-472A3F360EE5}"/>
          </ac:cxnSpMkLst>
        </pc:cxnChg>
        <pc:cxnChg chg="add del">
          <ac:chgData name="Guest User" userId="" providerId="Windows Live" clId="Web-{086CA460-C77C-4ECE-AF87-CF5D3D25B73C}" dt="2024-07-17T23:26:50.394" v="78"/>
          <ac:cxnSpMkLst>
            <pc:docMk/>
            <pc:sldMk cId="3675144357" sldId="265"/>
            <ac:cxnSpMk id="43" creationId="{77A9CA3A-7216-41E0-B3CD-058077FD396D}"/>
          </ac:cxnSpMkLst>
        </pc:cxnChg>
        <pc:cxnChg chg="add del mod">
          <ac:chgData name="Guest User" userId="" providerId="Windows Live" clId="Web-{086CA460-C77C-4ECE-AF87-CF5D3D25B73C}" dt="2024-07-17T23:28:39.948" v="123"/>
          <ac:cxnSpMkLst>
            <pc:docMk/>
            <pc:sldMk cId="3675144357" sldId="265"/>
            <ac:cxnSpMk id="46" creationId="{5C34627B-48E6-4F4D-B843-97717A86B490}"/>
          </ac:cxnSpMkLst>
        </pc:cxnChg>
      </pc:sldChg>
      <pc:sldChg chg="addSp delSp modSp new mod setBg modClrScheme chgLayout">
        <pc:chgData name="Guest User" userId="" providerId="Windows Live" clId="Web-{086CA460-C77C-4ECE-AF87-CF5D3D25B73C}" dt="2024-07-18T00:11:17.991" v="866"/>
        <pc:sldMkLst>
          <pc:docMk/>
          <pc:sldMk cId="281483111" sldId="289"/>
        </pc:sldMkLst>
        <pc:spChg chg="mod ord">
          <ac:chgData name="Guest User" userId="" providerId="Windows Live" clId="Web-{086CA460-C77C-4ECE-AF87-CF5D3D25B73C}" dt="2024-07-18T00:11:17.991" v="866"/>
          <ac:spMkLst>
            <pc:docMk/>
            <pc:sldMk cId="281483111" sldId="289"/>
            <ac:spMk id="2" creationId="{4946A434-786A-C7C9-6456-3AD5638350EF}"/>
          </ac:spMkLst>
        </pc:spChg>
        <pc:spChg chg="del mod ord">
          <ac:chgData name="Guest User" userId="" providerId="Windows Live" clId="Web-{086CA460-C77C-4ECE-AF87-CF5D3D25B73C}" dt="2024-07-18T00:01:00.744" v="190"/>
          <ac:spMkLst>
            <pc:docMk/>
            <pc:sldMk cId="281483111" sldId="289"/>
            <ac:spMk id="3" creationId="{B56E4BC6-6103-5899-EF91-8A0D15522B30}"/>
          </ac:spMkLst>
        </pc:spChg>
        <pc:spChg chg="add del mod ord">
          <ac:chgData name="Guest User" userId="" providerId="Windows Live" clId="Web-{086CA460-C77C-4ECE-AF87-CF5D3D25B73C}" dt="2024-07-18T00:03:23.072" v="260"/>
          <ac:spMkLst>
            <pc:docMk/>
            <pc:sldMk cId="281483111" sldId="289"/>
            <ac:spMk id="4" creationId="{790AB6C4-3707-9BD6-118D-C41F40C66C10}"/>
          </ac:spMkLst>
        </pc:spChg>
        <pc:spChg chg="add del mod ord">
          <ac:chgData name="Guest User" userId="" providerId="Windows Live" clId="Web-{086CA460-C77C-4ECE-AF87-CF5D3D25B73C}" dt="2024-07-18T00:03:23.041" v="259"/>
          <ac:spMkLst>
            <pc:docMk/>
            <pc:sldMk cId="281483111" sldId="289"/>
            <ac:spMk id="5" creationId="{8C025927-5B5A-D144-1C95-33D0206AADE7}"/>
          </ac:spMkLst>
        </pc:spChg>
        <pc:spChg chg="add del mod ord">
          <ac:chgData name="Guest User" userId="" providerId="Windows Live" clId="Web-{086CA460-C77C-4ECE-AF87-CF5D3D25B73C}" dt="2024-07-18T00:03:00.241" v="215"/>
          <ac:spMkLst>
            <pc:docMk/>
            <pc:sldMk cId="281483111" sldId="289"/>
            <ac:spMk id="6" creationId="{E995410C-AF48-8F11-17B4-829E9BF0DB19}"/>
          </ac:spMkLst>
        </pc:spChg>
        <pc:spChg chg="add del mod">
          <ac:chgData name="Guest User" userId="" providerId="Windows Live" clId="Web-{086CA460-C77C-4ECE-AF87-CF5D3D25B73C}" dt="2024-07-18T00:02:54.084" v="212"/>
          <ac:spMkLst>
            <pc:docMk/>
            <pc:sldMk cId="281483111" sldId="289"/>
            <ac:spMk id="9" creationId="{22B93C0F-0558-14CB-E3D5-25F76B8875BC}"/>
          </ac:spMkLst>
        </pc:spChg>
        <pc:spChg chg="add del mod">
          <ac:chgData name="Guest User" userId="" providerId="Windows Live" clId="Web-{086CA460-C77C-4ECE-AF87-CF5D3D25B73C}" dt="2024-07-18T00:03:19.494" v="258"/>
          <ac:spMkLst>
            <pc:docMk/>
            <pc:sldMk cId="281483111" sldId="289"/>
            <ac:spMk id="14" creationId="{9A6801B8-A568-FC07-6A6E-6C8B42E02FBA}"/>
          </ac:spMkLst>
        </pc:spChg>
        <pc:spChg chg="add del mod">
          <ac:chgData name="Guest User" userId="" providerId="Windows Live" clId="Web-{086CA460-C77C-4ECE-AF87-CF5D3D25B73C}" dt="2024-07-18T00:03:19.494" v="257"/>
          <ac:spMkLst>
            <pc:docMk/>
            <pc:sldMk cId="281483111" sldId="289"/>
            <ac:spMk id="16" creationId="{6F10E184-C253-49C3-0B75-D91888B2606C}"/>
          </ac:spMkLst>
        </pc:spChg>
        <pc:spChg chg="add del">
          <ac:chgData name="Guest User" userId="" providerId="Windows Live" clId="Web-{086CA460-C77C-4ECE-AF87-CF5D3D25B73C}" dt="2024-07-18T00:11:17.991" v="866"/>
          <ac:spMkLst>
            <pc:docMk/>
            <pc:sldMk cId="281483111" sldId="289"/>
            <ac:spMk id="17" creationId="{6753252F-4873-4F63-801D-CC719279A7D5}"/>
          </ac:spMkLst>
        </pc:spChg>
        <pc:spChg chg="add del mod">
          <ac:chgData name="Guest User" userId="" providerId="Windows Live" clId="Web-{086CA460-C77C-4ECE-AF87-CF5D3D25B73C}" dt="2024-07-18T00:03:19.494" v="256"/>
          <ac:spMkLst>
            <pc:docMk/>
            <pc:sldMk cId="281483111" sldId="289"/>
            <ac:spMk id="18" creationId="{4D20179A-DFC2-B94A-AF39-AA6FAC223E4F}"/>
          </ac:spMkLst>
        </pc:spChg>
        <pc:spChg chg="add del">
          <ac:chgData name="Guest User" userId="" providerId="Windows Live" clId="Web-{086CA460-C77C-4ECE-AF87-CF5D3D25B73C}" dt="2024-07-18T00:11:17.991" v="866"/>
          <ac:spMkLst>
            <pc:docMk/>
            <pc:sldMk cId="281483111" sldId="289"/>
            <ac:spMk id="19" creationId="{047C8CCB-F95D-4249-92DD-651249D3535A}"/>
          </ac:spMkLst>
        </pc:spChg>
        <pc:spChg chg="add del mod">
          <ac:chgData name="Guest User" userId="" providerId="Windows Live" clId="Web-{086CA460-C77C-4ECE-AF87-CF5D3D25B73C}" dt="2024-07-18T00:03:26.869" v="262"/>
          <ac:spMkLst>
            <pc:docMk/>
            <pc:sldMk cId="281483111" sldId="289"/>
            <ac:spMk id="20" creationId="{5932B312-9565-4F82-BEC1-FE30627B30D8}"/>
          </ac:spMkLst>
        </pc:spChg>
        <pc:spChg chg="add del">
          <ac:chgData name="Guest User" userId="" providerId="Windows Live" clId="Web-{086CA460-C77C-4ECE-AF87-CF5D3D25B73C}" dt="2024-07-18T00:10:57.506" v="864"/>
          <ac:spMkLst>
            <pc:docMk/>
            <pc:sldMk cId="281483111" sldId="289"/>
            <ac:spMk id="21" creationId="{02472DE8-E58B-4D56-BA61-C69C601DC760}"/>
          </ac:spMkLst>
        </pc:spChg>
        <pc:spChg chg="add del mod">
          <ac:chgData name="Guest User" userId="" providerId="Windows Live" clId="Web-{086CA460-C77C-4ECE-AF87-CF5D3D25B73C}" dt="2024-07-18T00:03:26.869" v="261"/>
          <ac:spMkLst>
            <pc:docMk/>
            <pc:sldMk cId="281483111" sldId="289"/>
            <ac:spMk id="22" creationId="{ECBAAE3E-D6EA-4C6C-283D-9B3054BB2857}"/>
          </ac:spMkLst>
        </pc:spChg>
        <pc:spChg chg="add del">
          <ac:chgData name="Guest User" userId="" providerId="Windows Live" clId="Web-{086CA460-C77C-4ECE-AF87-CF5D3D25B73C}" dt="2024-07-18T00:10:57.506" v="864"/>
          <ac:spMkLst>
            <pc:docMk/>
            <pc:sldMk cId="281483111" sldId="289"/>
            <ac:spMk id="23" creationId="{0183ACFC-B25E-402F-BBD8-E42034CDD49A}"/>
          </ac:spMkLst>
        </pc:spChg>
        <pc:spChg chg="add del mod">
          <ac:chgData name="Guest User" userId="" providerId="Windows Live" clId="Web-{086CA460-C77C-4ECE-AF87-CF5D3D25B73C}" dt="2024-07-18T00:05:41.479" v="608"/>
          <ac:spMkLst>
            <pc:docMk/>
            <pc:sldMk cId="281483111" sldId="289"/>
            <ac:spMk id="24" creationId="{75C26815-0311-AEDB-EB8A-DDA6C86C1F78}"/>
          </ac:spMkLst>
        </pc:spChg>
        <pc:spChg chg="add">
          <ac:chgData name="Guest User" userId="" providerId="Windows Live" clId="Web-{086CA460-C77C-4ECE-AF87-CF5D3D25B73C}" dt="2024-07-18T00:11:17.991" v="866"/>
          <ac:spMkLst>
            <pc:docMk/>
            <pc:sldMk cId="281483111" sldId="289"/>
            <ac:spMk id="25" creationId="{53B021B3-DE93-4AB7-8A18-CF5F1CED88B8}"/>
          </ac:spMkLst>
        </pc:spChg>
        <pc:spChg chg="add">
          <ac:chgData name="Guest User" userId="" providerId="Windows Live" clId="Web-{086CA460-C77C-4ECE-AF87-CF5D3D25B73C}" dt="2024-07-18T00:11:17.991" v="866"/>
          <ac:spMkLst>
            <pc:docMk/>
            <pc:sldMk cId="281483111" sldId="289"/>
            <ac:spMk id="27" creationId="{52D502E5-F6B4-4D58-B4AE-FC466FF15EE8}"/>
          </ac:spMkLst>
        </pc:spChg>
        <pc:spChg chg="add del">
          <ac:chgData name="Guest User" userId="" providerId="Windows Live" clId="Web-{086CA460-C77C-4ECE-AF87-CF5D3D25B73C}" dt="2024-07-18T00:10:57.506" v="864"/>
          <ac:spMkLst>
            <pc:docMk/>
            <pc:sldMk cId="281483111" sldId="289"/>
            <ac:spMk id="28" creationId="{3501A971-CEBD-4E4B-8529-3BB4F4100CD6}"/>
          </ac:spMkLst>
        </pc:spChg>
        <pc:spChg chg="add">
          <ac:chgData name="Guest User" userId="" providerId="Windows Live" clId="Web-{086CA460-C77C-4ECE-AF87-CF5D3D25B73C}" dt="2024-07-18T00:11:17.991" v="866"/>
          <ac:spMkLst>
            <pc:docMk/>
            <pc:sldMk cId="281483111" sldId="289"/>
            <ac:spMk id="29" creationId="{9DECDBF4-02B6-4BB4-B65B-B8107AD6A9E8}"/>
          </ac:spMkLst>
        </pc:spChg>
        <pc:graphicFrameChg chg="add del mod ord modGraphic">
          <ac:chgData name="Guest User" userId="" providerId="Windows Live" clId="Web-{086CA460-C77C-4ECE-AF87-CF5D3D25B73C}" dt="2024-07-18T00:11:17.991" v="866"/>
          <ac:graphicFrameMkLst>
            <pc:docMk/>
            <pc:sldMk cId="281483111" sldId="289"/>
            <ac:graphicFrameMk id="12" creationId="{83A561B7-AFD4-FF86-5A59-D9DD38DC8D61}"/>
          </ac:graphicFrameMkLst>
        </pc:graphicFrameChg>
        <pc:graphicFrameChg chg="add del mod">
          <ac:chgData name="Guest User" userId="" providerId="Windows Live" clId="Web-{086CA460-C77C-4ECE-AF87-CF5D3D25B73C}" dt="2024-07-18T00:06:39.934" v="624"/>
          <ac:graphicFrameMkLst>
            <pc:docMk/>
            <pc:sldMk cId="281483111" sldId="289"/>
            <ac:graphicFrameMk id="26" creationId="{ADE7637A-4953-45BC-6C8D-C7FC63EFFF4C}"/>
          </ac:graphicFrameMkLst>
        </pc:graphicFrameChg>
        <pc:picChg chg="add del mod ord">
          <ac:chgData name="Guest User" userId="" providerId="Windows Live" clId="Web-{086CA460-C77C-4ECE-AF87-CF5D3D25B73C}" dt="2024-07-18T00:01:05.807" v="192"/>
          <ac:picMkLst>
            <pc:docMk/>
            <pc:sldMk cId="281483111" sldId="289"/>
            <ac:picMk id="7" creationId="{54E04F9C-A3AE-CCB9-33AD-455F6D020B2C}"/>
          </ac:picMkLst>
        </pc:picChg>
        <pc:picChg chg="add del mod ord">
          <ac:chgData name="Guest User" userId="" providerId="Windows Live" clId="Web-{086CA460-C77C-4ECE-AF87-CF5D3D25B73C}" dt="2024-07-18T00:01:46.001" v="194"/>
          <ac:picMkLst>
            <pc:docMk/>
            <pc:sldMk cId="281483111" sldId="289"/>
            <ac:picMk id="10" creationId="{65712B3C-402A-F3B2-8F69-68E98BA5206A}"/>
          </ac:picMkLst>
        </pc:picChg>
        <pc:picChg chg="add del mod ord">
          <ac:chgData name="Guest User" userId="" providerId="Windows Live" clId="Web-{086CA460-C77C-4ECE-AF87-CF5D3D25B73C}" dt="2024-07-18T00:01:52.457" v="198"/>
          <ac:picMkLst>
            <pc:docMk/>
            <pc:sldMk cId="281483111" sldId="289"/>
            <ac:picMk id="11" creationId="{A15DDB45-4A7F-3EC6-1C3F-B729B1C74852}"/>
          </ac:picMkLst>
        </pc:picChg>
      </pc:sldChg>
      <pc:sldChg chg="addSp delSp modSp new">
        <pc:chgData name="Guest User" userId="" providerId="Windows Live" clId="Web-{086CA460-C77C-4ECE-AF87-CF5D3D25B73C}" dt="2024-07-18T00:07:16.045" v="634" actId="1076"/>
        <pc:sldMkLst>
          <pc:docMk/>
          <pc:sldMk cId="162358948" sldId="290"/>
        </pc:sldMkLst>
        <pc:spChg chg="del">
          <ac:chgData name="Guest User" userId="" providerId="Windows Live" clId="Web-{086CA460-C77C-4ECE-AF87-CF5D3D25B73C}" dt="2024-07-18T00:02:00.551" v="204"/>
          <ac:spMkLst>
            <pc:docMk/>
            <pc:sldMk cId="162358948" sldId="290"/>
            <ac:spMk id="2" creationId="{BD1D3B5C-10D0-A829-C69F-2F6884C5A47D}"/>
          </ac:spMkLst>
        </pc:spChg>
        <pc:spChg chg="del">
          <ac:chgData name="Guest User" userId="" providerId="Windows Live" clId="Web-{086CA460-C77C-4ECE-AF87-CF5D3D25B73C}" dt="2024-07-18T00:02:00.551" v="203"/>
          <ac:spMkLst>
            <pc:docMk/>
            <pc:sldMk cId="162358948" sldId="290"/>
            <ac:spMk id="3" creationId="{61525167-5A67-312C-45AB-BDFD36442991}"/>
          </ac:spMkLst>
        </pc:spChg>
        <pc:spChg chg="del">
          <ac:chgData name="Guest User" userId="" providerId="Windows Live" clId="Web-{086CA460-C77C-4ECE-AF87-CF5D3D25B73C}" dt="2024-07-18T00:02:00.551" v="202"/>
          <ac:spMkLst>
            <pc:docMk/>
            <pc:sldMk cId="162358948" sldId="290"/>
            <ac:spMk id="4" creationId="{FE111280-AEDD-1143-35DE-D40404137929}"/>
          </ac:spMkLst>
        </pc:spChg>
        <pc:spChg chg="del">
          <ac:chgData name="Guest User" userId="" providerId="Windows Live" clId="Web-{086CA460-C77C-4ECE-AF87-CF5D3D25B73C}" dt="2024-07-18T00:02:00.551" v="201"/>
          <ac:spMkLst>
            <pc:docMk/>
            <pc:sldMk cId="162358948" sldId="290"/>
            <ac:spMk id="5" creationId="{335C65D5-C881-2ECC-B57C-7A5D290F9C41}"/>
          </ac:spMkLst>
        </pc:spChg>
        <pc:spChg chg="del">
          <ac:chgData name="Guest User" userId="" providerId="Windows Live" clId="Web-{086CA460-C77C-4ECE-AF87-CF5D3D25B73C}" dt="2024-07-18T00:02:00.551" v="200"/>
          <ac:spMkLst>
            <pc:docMk/>
            <pc:sldMk cId="162358948" sldId="290"/>
            <ac:spMk id="6" creationId="{18F023F3-F647-FAAE-2CFD-15710205630C}"/>
          </ac:spMkLst>
        </pc:spChg>
        <pc:graphicFrameChg chg="add del mod">
          <ac:chgData name="Guest User" userId="" providerId="Windows Live" clId="Web-{086CA460-C77C-4ECE-AF87-CF5D3D25B73C}" dt="2024-07-18T00:06:45.403" v="626"/>
          <ac:graphicFrameMkLst>
            <pc:docMk/>
            <pc:sldMk cId="162358948" sldId="290"/>
            <ac:graphicFrameMk id="9" creationId="{6F0E6465-4A33-F39C-C39A-F0FFC2D09634}"/>
          </ac:graphicFrameMkLst>
        </pc:graphicFrameChg>
        <pc:picChg chg="add del mod">
          <ac:chgData name="Guest User" userId="" providerId="Windows Live" clId="Web-{086CA460-C77C-4ECE-AF87-CF5D3D25B73C}" dt="2024-07-18T00:02:05.958" v="207"/>
          <ac:picMkLst>
            <pc:docMk/>
            <pc:sldMk cId="162358948" sldId="290"/>
            <ac:picMk id="7" creationId="{5C5EC63C-E563-B986-6098-A82F2AD98CF4}"/>
          </ac:picMkLst>
        </pc:picChg>
        <pc:picChg chg="add del mod">
          <ac:chgData name="Guest User" userId="" providerId="Windows Live" clId="Web-{086CA460-C77C-4ECE-AF87-CF5D3D25B73C}" dt="2024-07-18T00:06:59.826" v="631"/>
          <ac:picMkLst>
            <pc:docMk/>
            <pc:sldMk cId="162358948" sldId="290"/>
            <ac:picMk id="10" creationId="{F95F31BB-E47F-F4CB-B656-8CBCDF57556D}"/>
          </ac:picMkLst>
        </pc:picChg>
        <pc:picChg chg="add mod">
          <ac:chgData name="Guest User" userId="" providerId="Windows Live" clId="Web-{086CA460-C77C-4ECE-AF87-CF5D3D25B73C}" dt="2024-07-18T00:07:16.045" v="634" actId="1076"/>
          <ac:picMkLst>
            <pc:docMk/>
            <pc:sldMk cId="162358948" sldId="290"/>
            <ac:picMk id="11" creationId="{E9780446-58C6-3442-E35B-9B9A97045934}"/>
          </ac:picMkLst>
        </pc:picChg>
      </pc:sldChg>
      <pc:sldChg chg="addSp modSp new del mod modClrScheme chgLayout">
        <pc:chgData name="Guest User" userId="" providerId="Windows Live" clId="Web-{086CA460-C77C-4ECE-AF87-CF5D3D25B73C}" dt="2024-07-18T00:11:07.116" v="865"/>
        <pc:sldMkLst>
          <pc:docMk/>
          <pc:sldMk cId="3806955571" sldId="291"/>
        </pc:sldMkLst>
        <pc:spChg chg="mod ord">
          <ac:chgData name="Guest User" userId="" providerId="Windows Live" clId="Web-{086CA460-C77C-4ECE-AF87-CF5D3D25B73C}" dt="2024-07-18T00:08:50.455" v="816"/>
          <ac:spMkLst>
            <pc:docMk/>
            <pc:sldMk cId="3806955571" sldId="291"/>
            <ac:spMk id="2" creationId="{F1A026EB-AA82-D766-3901-FB181CA6AE22}"/>
          </ac:spMkLst>
        </pc:spChg>
        <pc:spChg chg="mod ord">
          <ac:chgData name="Guest User" userId="" providerId="Windows Live" clId="Web-{086CA460-C77C-4ECE-AF87-CF5D3D25B73C}" dt="2024-07-18T00:08:50.486" v="818"/>
          <ac:spMkLst>
            <pc:docMk/>
            <pc:sldMk cId="3806955571" sldId="291"/>
            <ac:spMk id="3" creationId="{1D5999EA-59EA-F9B0-86CC-49738983263C}"/>
          </ac:spMkLst>
        </pc:spChg>
        <pc:spChg chg="add mod ord">
          <ac:chgData name="Guest User" userId="" providerId="Windows Live" clId="Web-{086CA460-C77C-4ECE-AF87-CF5D3D25B73C}" dt="2024-07-18T00:08:50.470" v="817"/>
          <ac:spMkLst>
            <pc:docMk/>
            <pc:sldMk cId="3806955571" sldId="291"/>
            <ac:spMk id="4" creationId="{D0DD82C9-790F-93EB-56FC-86F1A61AB705}"/>
          </ac:spMkLst>
        </pc:spChg>
        <pc:spChg chg="add mod ord">
          <ac:chgData name="Guest User" userId="" providerId="Windows Live" clId="Web-{086CA460-C77C-4ECE-AF87-CF5D3D25B73C}" dt="2024-07-18T00:08:50.486" v="819"/>
          <ac:spMkLst>
            <pc:docMk/>
            <pc:sldMk cId="3806955571" sldId="291"/>
            <ac:spMk id="5" creationId="{6C9216D6-94D0-1A87-61D0-BA06B7773CA6}"/>
          </ac:spMkLst>
        </pc:spChg>
        <pc:spChg chg="add mod ord">
          <ac:chgData name="Guest User" userId="" providerId="Windows Live" clId="Web-{086CA460-C77C-4ECE-AF87-CF5D3D25B73C}" dt="2024-07-18T00:08:50.502" v="820"/>
          <ac:spMkLst>
            <pc:docMk/>
            <pc:sldMk cId="3806955571" sldId="291"/>
            <ac:spMk id="6" creationId="{557C6DD1-D825-A631-0DC8-7DE420C1E3EA}"/>
          </ac:spMkLst>
        </pc:spChg>
      </pc:sldChg>
    </pc:docChg>
  </pc:docChgLst>
  <pc:docChgLst>
    <pc:chgData name="Guest User" providerId="Windows Live" clId="Web-{480DE726-8E1F-4500-864F-67E0E4F316C9}"/>
    <pc:docChg chg="addSld delSld modSld sldOrd">
      <pc:chgData name="Guest User" userId="" providerId="Windows Live" clId="Web-{480DE726-8E1F-4500-864F-67E0E4F316C9}" dt="2024-07-18T01:00:25.097" v="829" actId="20577"/>
      <pc:docMkLst>
        <pc:docMk/>
      </pc:docMkLst>
      <pc:sldChg chg="modSp">
        <pc:chgData name="Guest User" userId="" providerId="Windows Live" clId="Web-{480DE726-8E1F-4500-864F-67E0E4F316C9}" dt="2024-07-18T00:17:02.504" v="58" actId="1076"/>
        <pc:sldMkLst>
          <pc:docMk/>
          <pc:sldMk cId="281483111" sldId="289"/>
        </pc:sldMkLst>
        <pc:spChg chg="mod">
          <ac:chgData name="Guest User" userId="" providerId="Windows Live" clId="Web-{480DE726-8E1F-4500-864F-67E0E4F316C9}" dt="2024-07-18T00:17:02.504" v="58" actId="1076"/>
          <ac:spMkLst>
            <pc:docMk/>
            <pc:sldMk cId="281483111" sldId="289"/>
            <ac:spMk id="2" creationId="{4946A434-786A-C7C9-6456-3AD5638350EF}"/>
          </ac:spMkLst>
        </pc:spChg>
        <pc:spChg chg="mod">
          <ac:chgData name="Guest User" userId="" providerId="Windows Live" clId="Web-{480DE726-8E1F-4500-864F-67E0E4F316C9}" dt="2024-07-18T00:12:58.669" v="0"/>
          <ac:spMkLst>
            <pc:docMk/>
            <pc:sldMk cId="281483111" sldId="289"/>
            <ac:spMk id="29" creationId="{9DECDBF4-02B6-4BB4-B65B-B8107AD6A9E8}"/>
          </ac:spMkLst>
        </pc:spChg>
        <pc:graphicFrameChg chg="modGraphic">
          <ac:chgData name="Guest User" userId="" providerId="Windows Live" clId="Web-{480DE726-8E1F-4500-864F-67E0E4F316C9}" dt="2024-07-18T00:16:36.737" v="57"/>
          <ac:graphicFrameMkLst>
            <pc:docMk/>
            <pc:sldMk cId="281483111" sldId="289"/>
            <ac:graphicFrameMk id="12" creationId="{83A561B7-AFD4-FF86-5A59-D9DD38DC8D61}"/>
          </ac:graphicFrameMkLst>
        </pc:graphicFrameChg>
      </pc:sldChg>
      <pc:sldChg chg="delSp modSp del">
        <pc:chgData name="Guest User" userId="" providerId="Windows Live" clId="Web-{480DE726-8E1F-4500-864F-67E0E4F316C9}" dt="2024-07-18T00:30:27.528" v="178"/>
        <pc:sldMkLst>
          <pc:docMk/>
          <pc:sldMk cId="162358948" sldId="290"/>
        </pc:sldMkLst>
        <pc:picChg chg="del mod">
          <ac:chgData name="Guest User" userId="" providerId="Windows Live" clId="Web-{480DE726-8E1F-4500-864F-67E0E4F316C9}" dt="2024-07-18T00:29:57.901" v="154"/>
          <ac:picMkLst>
            <pc:docMk/>
            <pc:sldMk cId="162358948" sldId="290"/>
            <ac:picMk id="11" creationId="{E9780446-58C6-3442-E35B-9B9A97045934}"/>
          </ac:picMkLst>
        </pc:picChg>
      </pc:sldChg>
      <pc:sldChg chg="addSp delSp modSp new mod setBg modClrScheme chgLayout">
        <pc:chgData name="Guest User" userId="" providerId="Windows Live" clId="Web-{480DE726-8E1F-4500-864F-67E0E4F316C9}" dt="2024-07-18T00:57:53.316" v="764" actId="14100"/>
        <pc:sldMkLst>
          <pc:docMk/>
          <pc:sldMk cId="1025084291" sldId="291"/>
        </pc:sldMkLst>
        <pc:spChg chg="mod ord">
          <ac:chgData name="Guest User" userId="" providerId="Windows Live" clId="Web-{480DE726-8E1F-4500-864F-67E0E4F316C9}" dt="2024-07-18T00:29:36.946" v="150" actId="14100"/>
          <ac:spMkLst>
            <pc:docMk/>
            <pc:sldMk cId="1025084291" sldId="291"/>
            <ac:spMk id="2" creationId="{B3C61803-0FFF-865D-CCFB-C65E61CEF96A}"/>
          </ac:spMkLst>
        </pc:spChg>
        <pc:spChg chg="del mod ord">
          <ac:chgData name="Guest User" userId="" providerId="Windows Live" clId="Web-{480DE726-8E1F-4500-864F-67E0E4F316C9}" dt="2024-07-18T00:14:06.893" v="34"/>
          <ac:spMkLst>
            <pc:docMk/>
            <pc:sldMk cId="1025084291" sldId="291"/>
            <ac:spMk id="3" creationId="{437ECB54-6450-BACA-91DE-6B1EF36EF860}"/>
          </ac:spMkLst>
        </pc:spChg>
        <pc:spChg chg="del mod ord">
          <ac:chgData name="Guest User" userId="" providerId="Windows Live" clId="Web-{480DE726-8E1F-4500-864F-67E0E4F316C9}" dt="2024-07-18T00:14:22.019" v="35"/>
          <ac:spMkLst>
            <pc:docMk/>
            <pc:sldMk cId="1025084291" sldId="291"/>
            <ac:spMk id="4" creationId="{A6E50524-CAE9-A29B-97F5-C98682724180}"/>
          </ac:spMkLst>
        </pc:spChg>
        <pc:spChg chg="del">
          <ac:chgData name="Guest User" userId="" providerId="Windows Live" clId="Web-{480DE726-8E1F-4500-864F-67E0E4F316C9}" dt="2024-07-18T00:13:57.610" v="22"/>
          <ac:spMkLst>
            <pc:docMk/>
            <pc:sldMk cId="1025084291" sldId="291"/>
            <ac:spMk id="5" creationId="{E596E5B1-A719-CCD1-9343-ECAF87E5AC7A}"/>
          </ac:spMkLst>
        </pc:spChg>
        <pc:spChg chg="del">
          <ac:chgData name="Guest User" userId="" providerId="Windows Live" clId="Web-{480DE726-8E1F-4500-864F-67E0E4F316C9}" dt="2024-07-18T00:13:57.610" v="22"/>
          <ac:spMkLst>
            <pc:docMk/>
            <pc:sldMk cId="1025084291" sldId="291"/>
            <ac:spMk id="6" creationId="{106EBFA0-3FF6-50C1-8D41-8E79EACC354B}"/>
          </ac:spMkLst>
        </pc:spChg>
        <pc:spChg chg="add del mod">
          <ac:chgData name="Guest User" userId="" providerId="Windows Live" clId="Web-{480DE726-8E1F-4500-864F-67E0E4F316C9}" dt="2024-07-18T00:14:51.896" v="40"/>
          <ac:spMkLst>
            <pc:docMk/>
            <pc:sldMk cId="1025084291" sldId="291"/>
            <ac:spMk id="9" creationId="{1C205177-7DE4-D1D5-8C5A-3B4A5997D58E}"/>
          </ac:spMkLst>
        </pc:spChg>
        <pc:spChg chg="add mod">
          <ac:chgData name="Guest User" userId="" providerId="Windows Live" clId="Web-{480DE726-8E1F-4500-864F-67E0E4F316C9}" dt="2024-07-18T00:35:07.146" v="244" actId="20577"/>
          <ac:spMkLst>
            <pc:docMk/>
            <pc:sldMk cId="1025084291" sldId="291"/>
            <ac:spMk id="18" creationId="{BF0A6D04-FE17-27AE-EED2-DD8D8A80B945}"/>
          </ac:spMkLst>
        </pc:spChg>
        <pc:picChg chg="add del mod ord">
          <ac:chgData name="Guest User" userId="" providerId="Windows Live" clId="Web-{480DE726-8E1F-4500-864F-67E0E4F316C9}" dt="2024-07-18T00:14:29.692" v="39"/>
          <ac:picMkLst>
            <pc:docMk/>
            <pc:sldMk cId="1025084291" sldId="291"/>
            <ac:picMk id="7" creationId="{AA0C2D84-F5E8-17CF-D4D8-B97E974B7E26}"/>
          </ac:picMkLst>
        </pc:picChg>
        <pc:picChg chg="add mod ord">
          <ac:chgData name="Guest User" userId="" providerId="Windows Live" clId="Web-{480DE726-8E1F-4500-864F-67E0E4F316C9}" dt="2024-07-18T00:57:53.300" v="760" actId="14100"/>
          <ac:picMkLst>
            <pc:docMk/>
            <pc:sldMk cId="1025084291" sldId="291"/>
            <ac:picMk id="10" creationId="{A2D158B5-7193-A04E-42A1-58601189D1AC}"/>
          </ac:picMkLst>
        </pc:picChg>
        <pc:picChg chg="add mod">
          <ac:chgData name="Guest User" userId="" providerId="Windows Live" clId="Web-{480DE726-8E1F-4500-864F-67E0E4F316C9}" dt="2024-07-18T00:57:53.300" v="762" actId="14100"/>
          <ac:picMkLst>
            <pc:docMk/>
            <pc:sldMk cId="1025084291" sldId="291"/>
            <ac:picMk id="11" creationId="{5AB40C98-296D-C21F-57F4-173824165995}"/>
          </ac:picMkLst>
        </pc:picChg>
        <pc:picChg chg="add mod">
          <ac:chgData name="Guest User" userId="" providerId="Windows Live" clId="Web-{480DE726-8E1F-4500-864F-67E0E4F316C9}" dt="2024-07-18T00:57:53.300" v="763" actId="14100"/>
          <ac:picMkLst>
            <pc:docMk/>
            <pc:sldMk cId="1025084291" sldId="291"/>
            <ac:picMk id="12" creationId="{4880BBB1-5665-ADC8-C096-9BEA3D6DD0A2}"/>
          </ac:picMkLst>
        </pc:picChg>
        <pc:picChg chg="add mod ord">
          <ac:chgData name="Guest User" userId="" providerId="Windows Live" clId="Web-{480DE726-8E1F-4500-864F-67E0E4F316C9}" dt="2024-07-18T00:57:53.300" v="761" actId="14100"/>
          <ac:picMkLst>
            <pc:docMk/>
            <pc:sldMk cId="1025084291" sldId="291"/>
            <ac:picMk id="13" creationId="{F7EA1099-BBFB-6A03-805F-1BDAE3B1BBCC}"/>
          </ac:picMkLst>
        </pc:picChg>
        <pc:picChg chg="add mod">
          <ac:chgData name="Guest User" userId="" providerId="Windows Live" clId="Web-{480DE726-8E1F-4500-864F-67E0E4F316C9}" dt="2024-07-18T00:57:53.316" v="764" actId="14100"/>
          <ac:picMkLst>
            <pc:docMk/>
            <pc:sldMk cId="1025084291" sldId="291"/>
            <ac:picMk id="14" creationId="{E35B8641-2D17-343D-C725-2CEC10F56A31}"/>
          </ac:picMkLst>
        </pc:picChg>
        <pc:cxnChg chg="add">
          <ac:chgData name="Guest User" userId="" providerId="Windows Live" clId="Web-{480DE726-8E1F-4500-864F-67E0E4F316C9}" dt="2024-07-18T00:26:56.888" v="74"/>
          <ac:cxnSpMkLst>
            <pc:docMk/>
            <pc:sldMk cId="1025084291" sldId="291"/>
            <ac:cxnSpMk id="21" creationId="{822A5670-0F7B-4199-AEAB-33FBA9CEA44D}"/>
          </ac:cxnSpMkLst>
        </pc:cxnChg>
        <pc:cxnChg chg="add">
          <ac:chgData name="Guest User" userId="" providerId="Windows Live" clId="Web-{480DE726-8E1F-4500-864F-67E0E4F316C9}" dt="2024-07-18T00:26:56.888" v="74"/>
          <ac:cxnSpMkLst>
            <pc:docMk/>
            <pc:sldMk cId="1025084291" sldId="291"/>
            <ac:cxnSpMk id="23" creationId="{8BB1744D-A7DF-4B65-B6E3-DCF12BB2D869}"/>
          </ac:cxnSpMkLst>
        </pc:cxnChg>
        <pc:cxnChg chg="add">
          <ac:chgData name="Guest User" userId="" providerId="Windows Live" clId="Web-{480DE726-8E1F-4500-864F-67E0E4F316C9}" dt="2024-07-18T00:26:56.888" v="74"/>
          <ac:cxnSpMkLst>
            <pc:docMk/>
            <pc:sldMk cId="1025084291" sldId="291"/>
            <ac:cxnSpMk id="25" creationId="{882DD753-EA38-4E86-91FB-05041A44A28E}"/>
          </ac:cxnSpMkLst>
        </pc:cxnChg>
        <pc:cxnChg chg="add">
          <ac:chgData name="Guest User" userId="" providerId="Windows Live" clId="Web-{480DE726-8E1F-4500-864F-67E0E4F316C9}" dt="2024-07-18T00:26:56.888" v="74"/>
          <ac:cxnSpMkLst>
            <pc:docMk/>
            <pc:sldMk cId="1025084291" sldId="291"/>
            <ac:cxnSpMk id="27" creationId="{6DA63E78-7704-45EF-B5D3-EADDF5D82674}"/>
          </ac:cxnSpMkLst>
        </pc:cxnChg>
      </pc:sldChg>
      <pc:sldChg chg="addSp delSp modSp new mod ord setBg">
        <pc:chgData name="Guest User" userId="" providerId="Windows Live" clId="Web-{480DE726-8E1F-4500-864F-67E0E4F316C9}" dt="2024-07-18T01:00:25.097" v="829" actId="20577"/>
        <pc:sldMkLst>
          <pc:docMk/>
          <pc:sldMk cId="2912414639" sldId="292"/>
        </pc:sldMkLst>
        <pc:spChg chg="del mod">
          <ac:chgData name="Guest User" userId="" providerId="Windows Live" clId="Web-{480DE726-8E1F-4500-864F-67E0E4F316C9}" dt="2024-07-18T00:57:20.423" v="738"/>
          <ac:spMkLst>
            <pc:docMk/>
            <pc:sldMk cId="2912414639" sldId="292"/>
            <ac:spMk id="2" creationId="{93CF9C4F-B5CC-C0C2-97A6-C4829D363B56}"/>
          </ac:spMkLst>
        </pc:spChg>
        <pc:spChg chg="del">
          <ac:chgData name="Guest User" userId="" providerId="Windows Live" clId="Web-{480DE726-8E1F-4500-864F-67E0E4F316C9}" dt="2024-07-18T00:30:02.042" v="155"/>
          <ac:spMkLst>
            <pc:docMk/>
            <pc:sldMk cId="2912414639" sldId="292"/>
            <ac:spMk id="3" creationId="{101D2319-8557-409C-9430-57A59E671680}"/>
          </ac:spMkLst>
        </pc:spChg>
        <pc:spChg chg="del">
          <ac:chgData name="Guest User" userId="" providerId="Windows Live" clId="Web-{480DE726-8E1F-4500-864F-67E0E4F316C9}" dt="2024-07-18T00:30:14.184" v="175"/>
          <ac:spMkLst>
            <pc:docMk/>
            <pc:sldMk cId="2912414639" sldId="292"/>
            <ac:spMk id="4" creationId="{2C453CF6-C8E7-DD96-4DA3-6E07B128CBA5}"/>
          </ac:spMkLst>
        </pc:spChg>
        <pc:spChg chg="add del mod">
          <ac:chgData name="Guest User" userId="" providerId="Windows Live" clId="Web-{480DE726-8E1F-4500-864F-67E0E4F316C9}" dt="2024-07-18T00:57:29.080" v="758"/>
          <ac:spMkLst>
            <pc:docMk/>
            <pc:sldMk cId="2912414639" sldId="292"/>
            <ac:spMk id="4" creationId="{FD2EF751-CD1E-195F-226D-525275889835}"/>
          </ac:spMkLst>
        </pc:spChg>
        <pc:spChg chg="add del mod">
          <ac:chgData name="Guest User" userId="" providerId="Windows Live" clId="Web-{480DE726-8E1F-4500-864F-67E0E4F316C9}" dt="2024-07-18T00:59:19.447" v="776"/>
          <ac:spMkLst>
            <pc:docMk/>
            <pc:sldMk cId="2912414639" sldId="292"/>
            <ac:spMk id="7" creationId="{0A56326B-FEF7-67E9-E7D0-1C005B559055}"/>
          </ac:spMkLst>
        </pc:spChg>
        <pc:spChg chg="add del mod">
          <ac:chgData name="Guest User" userId="" providerId="Windows Live" clId="Web-{480DE726-8E1F-4500-864F-67E0E4F316C9}" dt="2024-07-18T00:52:39.428" v="593"/>
          <ac:spMkLst>
            <pc:docMk/>
            <pc:sldMk cId="2912414639" sldId="292"/>
            <ac:spMk id="9" creationId="{07691F91-A714-3E28-1D3D-15CFD374190E}"/>
          </ac:spMkLst>
        </pc:spChg>
        <pc:spChg chg="add del mod">
          <ac:chgData name="Guest User" userId="" providerId="Windows Live" clId="Web-{480DE726-8E1F-4500-864F-67E0E4F316C9}" dt="2024-07-18T00:53:23.885" v="601"/>
          <ac:spMkLst>
            <pc:docMk/>
            <pc:sldMk cId="2912414639" sldId="292"/>
            <ac:spMk id="10" creationId="{651A773D-B7DD-1C6F-A715-1829B93FC7E5}"/>
          </ac:spMkLst>
        </pc:spChg>
        <pc:spChg chg="add del mod">
          <ac:chgData name="Guest User" userId="" providerId="Windows Live" clId="Web-{480DE726-8E1F-4500-864F-67E0E4F316C9}" dt="2024-07-18T00:58:56.055" v="770"/>
          <ac:spMkLst>
            <pc:docMk/>
            <pc:sldMk cId="2912414639" sldId="292"/>
            <ac:spMk id="10" creationId="{74A0AD33-6965-F617-3FFF-6FBE44EAC090}"/>
          </ac:spMkLst>
        </pc:spChg>
        <pc:spChg chg="add">
          <ac:chgData name="Guest User" userId="" providerId="Windows Live" clId="Web-{480DE726-8E1F-4500-864F-67E0E4F316C9}" dt="2024-07-18T00:30:19.731" v="176"/>
          <ac:spMkLst>
            <pc:docMk/>
            <pc:sldMk cId="2912414639" sldId="292"/>
            <ac:spMk id="12" creationId="{0288C6B4-AFC3-407F-A595-EFFD38D4CCAF}"/>
          </ac:spMkLst>
        </pc:spChg>
        <pc:spChg chg="add">
          <ac:chgData name="Guest User" userId="" providerId="Windows Live" clId="Web-{480DE726-8E1F-4500-864F-67E0E4F316C9}" dt="2024-07-18T00:30:19.731" v="176"/>
          <ac:spMkLst>
            <pc:docMk/>
            <pc:sldMk cId="2912414639" sldId="292"/>
            <ac:spMk id="14" creationId="{CF236821-17FE-429B-8D2C-08E13A64EA40}"/>
          </ac:spMkLst>
        </pc:spChg>
        <pc:spChg chg="add mod">
          <ac:chgData name="Guest User" userId="" providerId="Windows Live" clId="Web-{480DE726-8E1F-4500-864F-67E0E4F316C9}" dt="2024-07-18T00:59:15.665" v="775" actId="20577"/>
          <ac:spMkLst>
            <pc:docMk/>
            <pc:sldMk cId="2912414639" sldId="292"/>
            <ac:spMk id="15" creationId="{506AECE2-B698-AA93-8587-001137A62C8A}"/>
          </ac:spMkLst>
        </pc:spChg>
        <pc:spChg chg="add del">
          <ac:chgData name="Guest User" userId="" providerId="Windows Live" clId="Web-{480DE726-8E1F-4500-864F-67E0E4F316C9}" dt="2024-07-18T00:56:15.637" v="673"/>
          <ac:spMkLst>
            <pc:docMk/>
            <pc:sldMk cId="2912414639" sldId="292"/>
            <ac:spMk id="15" creationId="{D83182CE-B7EA-9F31-DD38-9923A68663D1}"/>
          </ac:spMkLst>
        </pc:spChg>
        <pc:spChg chg="add">
          <ac:chgData name="Guest User" userId="" providerId="Windows Live" clId="Web-{480DE726-8E1F-4500-864F-67E0E4F316C9}" dt="2024-07-18T00:30:19.731" v="176"/>
          <ac:spMkLst>
            <pc:docMk/>
            <pc:sldMk cId="2912414639" sldId="292"/>
            <ac:spMk id="16" creationId="{C0BDBCD2-E081-43AB-9119-C55465E59757}"/>
          </ac:spMkLst>
        </pc:spChg>
        <pc:spChg chg="add del">
          <ac:chgData name="Guest User" userId="" providerId="Windows Live" clId="Web-{480DE726-8E1F-4500-864F-67E0E4F316C9}" dt="2024-07-18T00:59:38.562" v="781"/>
          <ac:spMkLst>
            <pc:docMk/>
            <pc:sldMk cId="2912414639" sldId="292"/>
            <ac:spMk id="17" creationId="{833070A2-A846-1171-2F6D-3BC2C8E2BFE9}"/>
          </ac:spMkLst>
        </pc:spChg>
        <pc:spChg chg="add del mod">
          <ac:chgData name="Guest User" userId="" providerId="Windows Live" clId="Web-{480DE726-8E1F-4500-864F-67E0E4F316C9}" dt="2024-07-18T01:00:25.097" v="829" actId="20577"/>
          <ac:spMkLst>
            <pc:docMk/>
            <pc:sldMk cId="2912414639" sldId="292"/>
            <ac:spMk id="18" creationId="{779DCBD7-11E3-33DC-4009-DA380D543F7D}"/>
          </ac:spMkLst>
        </pc:spChg>
        <pc:spChg chg="add del mod">
          <ac:chgData name="Guest User" userId="" providerId="Windows Live" clId="Web-{480DE726-8E1F-4500-864F-67E0E4F316C9}" dt="2024-07-18T00:54:45.828" v="626"/>
          <ac:spMkLst>
            <pc:docMk/>
            <pc:sldMk cId="2912414639" sldId="292"/>
            <ac:spMk id="18" creationId="{98E79BE4-34FE-485A-98A5-92CE8F7C4743}"/>
          </ac:spMkLst>
        </pc:spChg>
        <pc:spChg chg="add del">
          <ac:chgData name="Guest User" userId="" providerId="Windows Live" clId="Web-{480DE726-8E1F-4500-864F-67E0E4F316C9}" dt="2024-07-18T00:54:49.875" v="627"/>
          <ac:spMkLst>
            <pc:docMk/>
            <pc:sldMk cId="2912414639" sldId="292"/>
            <ac:spMk id="20" creationId="{7A5F0580-5EE9-419F-96EE-B6529EF6E7D0}"/>
          </ac:spMkLst>
        </pc:spChg>
        <pc:spChg chg="add del">
          <ac:chgData name="Guest User" userId="" providerId="Windows Live" clId="Web-{480DE726-8E1F-4500-864F-67E0E4F316C9}" dt="2024-07-18T00:56:15.637" v="662"/>
          <ac:spMkLst>
            <pc:docMk/>
            <pc:sldMk cId="2912414639" sldId="292"/>
            <ac:spMk id="55" creationId="{D2350F30-2B6E-59F2-DADA-43409A4336FC}"/>
          </ac:spMkLst>
        </pc:spChg>
        <pc:spChg chg="add del">
          <ac:chgData name="Guest User" userId="" providerId="Windows Live" clId="Web-{480DE726-8E1F-4500-864F-67E0E4F316C9}" dt="2024-07-18T00:56:15.637" v="659"/>
          <ac:spMkLst>
            <pc:docMk/>
            <pc:sldMk cId="2912414639" sldId="292"/>
            <ac:spMk id="61" creationId="{1FF5369F-4CD3-1F53-3A43-8AA7E36E03BF}"/>
          </ac:spMkLst>
        </pc:spChg>
        <pc:spChg chg="add del">
          <ac:chgData name="Guest User" userId="" providerId="Windows Live" clId="Web-{480DE726-8E1F-4500-864F-67E0E4F316C9}" dt="2024-07-18T00:56:15.637" v="658"/>
          <ac:spMkLst>
            <pc:docMk/>
            <pc:sldMk cId="2912414639" sldId="292"/>
            <ac:spMk id="63" creationId="{4FE4A91D-593C-D6BE-A34B-FD23079F0A5E}"/>
          </ac:spMkLst>
        </pc:spChg>
        <pc:spChg chg="add mod">
          <ac:chgData name="Guest User" userId="" providerId="Windows Live" clId="Web-{480DE726-8E1F-4500-864F-67E0E4F316C9}" dt="2024-07-18T00:56:44.951" v="722" actId="1076"/>
          <ac:spMkLst>
            <pc:docMk/>
            <pc:sldMk cId="2912414639" sldId="292"/>
            <ac:spMk id="65" creationId="{234053FD-5297-EA7B-4422-8E3AA9961307}"/>
          </ac:spMkLst>
        </pc:spChg>
        <pc:spChg chg="add mod">
          <ac:chgData name="Guest User" userId="" providerId="Windows Live" clId="Web-{480DE726-8E1F-4500-864F-67E0E4F316C9}" dt="2024-07-18T00:56:45.045" v="733" actId="1076"/>
          <ac:spMkLst>
            <pc:docMk/>
            <pc:sldMk cId="2912414639" sldId="292"/>
            <ac:spMk id="102" creationId="{9C9C402C-E72D-86FD-3289-43C183795BAF}"/>
          </ac:spMkLst>
        </pc:spChg>
        <pc:spChg chg="add mod">
          <ac:chgData name="Guest User" userId="" providerId="Windows Live" clId="Web-{480DE726-8E1F-4500-864F-67E0E4F316C9}" dt="2024-07-18T00:56:45.061" v="736" actId="1076"/>
          <ac:spMkLst>
            <pc:docMk/>
            <pc:sldMk cId="2912414639" sldId="292"/>
            <ac:spMk id="108" creationId="{46E32B7F-6F32-2EDE-5B22-808AA6172450}"/>
          </ac:spMkLst>
        </pc:spChg>
        <pc:spChg chg="add mod">
          <ac:chgData name="Guest User" userId="" providerId="Windows Live" clId="Web-{480DE726-8E1F-4500-864F-67E0E4F316C9}" dt="2024-07-18T00:56:45.076" v="737" actId="1076"/>
          <ac:spMkLst>
            <pc:docMk/>
            <pc:sldMk cId="2912414639" sldId="292"/>
            <ac:spMk id="110" creationId="{AE728E23-FB56-A76F-D106-0C98FD46E7AA}"/>
          </ac:spMkLst>
        </pc:spChg>
        <pc:grpChg chg="add del">
          <ac:chgData name="Guest User" userId="" providerId="Windows Live" clId="Web-{480DE726-8E1F-4500-864F-67E0E4F316C9}" dt="2024-07-18T00:56:15.637" v="671"/>
          <ac:grpSpMkLst>
            <pc:docMk/>
            <pc:sldMk cId="2912414639" sldId="292"/>
            <ac:grpSpMk id="25" creationId="{A0BE382F-010D-FD80-659E-7C957EF39515}"/>
          </ac:grpSpMkLst>
        </pc:grpChg>
        <pc:grpChg chg="add del">
          <ac:chgData name="Guest User" userId="" providerId="Windows Live" clId="Web-{480DE726-8E1F-4500-864F-67E0E4F316C9}" dt="2024-07-18T00:56:15.637" v="670"/>
          <ac:grpSpMkLst>
            <pc:docMk/>
            <pc:sldMk cId="2912414639" sldId="292"/>
            <ac:grpSpMk id="30" creationId="{62DF151A-D37C-5FEE-C495-6EEF09E2D10D}"/>
          </ac:grpSpMkLst>
        </pc:grpChg>
        <pc:grpChg chg="add del">
          <ac:chgData name="Guest User" userId="" providerId="Windows Live" clId="Web-{480DE726-8E1F-4500-864F-67E0E4F316C9}" dt="2024-07-18T00:56:15.637" v="669"/>
          <ac:grpSpMkLst>
            <pc:docMk/>
            <pc:sldMk cId="2912414639" sldId="292"/>
            <ac:grpSpMk id="35" creationId="{286D58A7-3262-3F55-A2D3-896AAA9B22AF}"/>
          </ac:grpSpMkLst>
        </pc:grpChg>
        <pc:grpChg chg="add del">
          <ac:chgData name="Guest User" userId="" providerId="Windows Live" clId="Web-{480DE726-8E1F-4500-864F-67E0E4F316C9}" dt="2024-07-18T00:56:15.637" v="668"/>
          <ac:grpSpMkLst>
            <pc:docMk/>
            <pc:sldMk cId="2912414639" sldId="292"/>
            <ac:grpSpMk id="40" creationId="{B6E1839A-867E-AECE-2BDB-DF43863C5EB8}"/>
          </ac:grpSpMkLst>
        </pc:grpChg>
        <pc:grpChg chg="add del">
          <ac:chgData name="Guest User" userId="" providerId="Windows Live" clId="Web-{480DE726-8E1F-4500-864F-67E0E4F316C9}" dt="2024-07-18T00:56:15.637" v="667"/>
          <ac:grpSpMkLst>
            <pc:docMk/>
            <pc:sldMk cId="2912414639" sldId="292"/>
            <ac:grpSpMk id="45" creationId="{22E3EFA8-6DE5-5D6E-1925-61F2E167B628}"/>
          </ac:grpSpMkLst>
        </pc:grpChg>
        <pc:grpChg chg="add mod">
          <ac:chgData name="Guest User" userId="" providerId="Windows Live" clId="Web-{480DE726-8E1F-4500-864F-67E0E4F316C9}" dt="2024-07-18T00:56:44.967" v="724" actId="1076"/>
          <ac:grpSpMkLst>
            <pc:docMk/>
            <pc:sldMk cId="2912414639" sldId="292"/>
            <ac:grpSpMk id="72" creationId="{B012E4FF-BACF-6B4D-1630-F39E5EF1B01E}"/>
          </ac:grpSpMkLst>
        </pc:grpChg>
        <pc:grpChg chg="add mod">
          <ac:chgData name="Guest User" userId="" providerId="Windows Live" clId="Web-{480DE726-8E1F-4500-864F-67E0E4F316C9}" dt="2024-07-18T00:56:44.983" v="725" actId="1076"/>
          <ac:grpSpMkLst>
            <pc:docMk/>
            <pc:sldMk cId="2912414639" sldId="292"/>
            <ac:grpSpMk id="77" creationId="{F9DE57F3-0596-35FF-BE7C-3852FB43F0A5}"/>
          </ac:grpSpMkLst>
        </pc:grpChg>
        <pc:grpChg chg="add mod">
          <ac:chgData name="Guest User" userId="" providerId="Windows Live" clId="Web-{480DE726-8E1F-4500-864F-67E0E4F316C9}" dt="2024-07-18T00:56:44.998" v="726" actId="1076"/>
          <ac:grpSpMkLst>
            <pc:docMk/>
            <pc:sldMk cId="2912414639" sldId="292"/>
            <ac:grpSpMk id="82" creationId="{B3ADF2BD-2E5F-9CBD-FDF6-7DE16C7FBA74}"/>
          </ac:grpSpMkLst>
        </pc:grpChg>
        <pc:grpChg chg="add mod">
          <ac:chgData name="Guest User" userId="" providerId="Windows Live" clId="Web-{480DE726-8E1F-4500-864F-67E0E4F316C9}" dt="2024-07-18T00:56:44.998" v="727" actId="1076"/>
          <ac:grpSpMkLst>
            <pc:docMk/>
            <pc:sldMk cId="2912414639" sldId="292"/>
            <ac:grpSpMk id="87" creationId="{2DE1E59D-5E74-4B0E-D1FF-9DAC0B24B7EB}"/>
          </ac:grpSpMkLst>
        </pc:grpChg>
        <pc:grpChg chg="add mod">
          <ac:chgData name="Guest User" userId="" providerId="Windows Live" clId="Web-{480DE726-8E1F-4500-864F-67E0E4F316C9}" dt="2024-07-18T00:56:45.014" v="728" actId="1076"/>
          <ac:grpSpMkLst>
            <pc:docMk/>
            <pc:sldMk cId="2912414639" sldId="292"/>
            <ac:grpSpMk id="92" creationId="{6523F78F-FEB2-814C-2652-A04D69B41946}"/>
          </ac:grpSpMkLst>
        </pc:grpChg>
        <pc:picChg chg="add mod ord">
          <ac:chgData name="Guest User" userId="" providerId="Windows Live" clId="Web-{480DE726-8E1F-4500-864F-67E0E4F316C9}" dt="2024-07-18T00:59:31.484" v="779" actId="1076"/>
          <ac:picMkLst>
            <pc:docMk/>
            <pc:sldMk cId="2912414639" sldId="292"/>
            <ac:picMk id="5" creationId="{BFFBDA40-D793-8426-DE59-7C485578ADA4}"/>
          </ac:picMkLst>
        </pc:picChg>
        <pc:picChg chg="add del mod ord">
          <ac:chgData name="Guest User" userId="" providerId="Windows Live" clId="Web-{480DE726-8E1F-4500-864F-67E0E4F316C9}" dt="2024-07-18T00:53:09.368" v="596"/>
          <ac:picMkLst>
            <pc:docMk/>
            <pc:sldMk cId="2912414639" sldId="292"/>
            <ac:picMk id="6" creationId="{80FF07C8-BA81-EC38-B9C7-E48B5A2DD2FA}"/>
          </ac:picMkLst>
        </pc:picChg>
        <pc:picChg chg="add del mod">
          <ac:chgData name="Guest User" userId="" providerId="Windows Live" clId="Web-{480DE726-8E1F-4500-864F-67E0E4F316C9}" dt="2024-07-18T00:53:17.791" v="600"/>
          <ac:picMkLst>
            <pc:docMk/>
            <pc:sldMk cId="2912414639" sldId="292"/>
            <ac:picMk id="7" creationId="{CC7BCF2B-DE2C-0E04-E855-4E6D87E7D746}"/>
          </ac:picMkLst>
        </pc:picChg>
        <pc:picChg chg="add del mod ord">
          <ac:chgData name="Guest User" userId="" providerId="Windows Live" clId="Web-{480DE726-8E1F-4500-864F-67E0E4F316C9}" dt="2024-07-18T00:58:38.553" v="768"/>
          <ac:picMkLst>
            <pc:docMk/>
            <pc:sldMk cId="2912414639" sldId="292"/>
            <ac:picMk id="11" creationId="{0524131C-9CBA-0FFC-B5A2-476B9B92228B}"/>
          </ac:picMkLst>
        </pc:picChg>
        <pc:picChg chg="add del">
          <ac:chgData name="Guest User" userId="" providerId="Windows Live" clId="Web-{480DE726-8E1F-4500-864F-67E0E4F316C9}" dt="2024-07-18T00:56:15.637" v="672"/>
          <ac:picMkLst>
            <pc:docMk/>
            <pc:sldMk cId="2912414639" sldId="292"/>
            <ac:picMk id="19" creationId="{1AF53B14-62DF-AFBB-F34B-3F57EA692210}"/>
          </ac:picMkLst>
        </pc:picChg>
        <pc:picChg chg="add mod">
          <ac:chgData name="Guest User" userId="" providerId="Windows Live" clId="Web-{480DE726-8E1F-4500-864F-67E0E4F316C9}" dt="2024-07-18T00:56:44.951" v="723" actId="1076"/>
          <ac:picMkLst>
            <pc:docMk/>
            <pc:sldMk cId="2912414639" sldId="292"/>
            <ac:picMk id="67" creationId="{0AE0EE02-BD9E-99F3-2357-0096C9C76776}"/>
          </ac:picMkLst>
        </pc:picChg>
        <pc:cxnChg chg="add del">
          <ac:chgData name="Guest User" userId="" providerId="Windows Live" clId="Web-{480DE726-8E1F-4500-864F-67E0E4F316C9}" dt="2024-07-18T00:56:15.637" v="666"/>
          <ac:cxnSpMkLst>
            <pc:docMk/>
            <pc:sldMk cId="2912414639" sldId="292"/>
            <ac:cxnSpMk id="47" creationId="{ED0480B9-FD68-1152-3D3F-D71605A5B808}"/>
          </ac:cxnSpMkLst>
        </pc:cxnChg>
        <pc:cxnChg chg="add del">
          <ac:chgData name="Guest User" userId="" providerId="Windows Live" clId="Web-{480DE726-8E1F-4500-864F-67E0E4F316C9}" dt="2024-07-18T00:56:15.637" v="665"/>
          <ac:cxnSpMkLst>
            <pc:docMk/>
            <pc:sldMk cId="2912414639" sldId="292"/>
            <ac:cxnSpMk id="49" creationId="{EEF3CD55-62C3-3031-3BAE-F84D80938957}"/>
          </ac:cxnSpMkLst>
        </pc:cxnChg>
        <pc:cxnChg chg="add del">
          <ac:chgData name="Guest User" userId="" providerId="Windows Live" clId="Web-{480DE726-8E1F-4500-864F-67E0E4F316C9}" dt="2024-07-18T00:56:15.637" v="664"/>
          <ac:cxnSpMkLst>
            <pc:docMk/>
            <pc:sldMk cId="2912414639" sldId="292"/>
            <ac:cxnSpMk id="51" creationId="{5D2B331E-C470-8370-65FD-E9C46E94DE66}"/>
          </ac:cxnSpMkLst>
        </pc:cxnChg>
        <pc:cxnChg chg="add del">
          <ac:chgData name="Guest User" userId="" providerId="Windows Live" clId="Web-{480DE726-8E1F-4500-864F-67E0E4F316C9}" dt="2024-07-18T00:56:15.637" v="663"/>
          <ac:cxnSpMkLst>
            <pc:docMk/>
            <pc:sldMk cId="2912414639" sldId="292"/>
            <ac:cxnSpMk id="53" creationId="{C18E477E-BB13-C277-45A9-D21C7DF78BFB}"/>
          </ac:cxnSpMkLst>
        </pc:cxnChg>
        <pc:cxnChg chg="add del">
          <ac:chgData name="Guest User" userId="" providerId="Windows Live" clId="Web-{480DE726-8E1F-4500-864F-67E0E4F316C9}" dt="2024-07-18T00:56:15.637" v="661"/>
          <ac:cxnSpMkLst>
            <pc:docMk/>
            <pc:sldMk cId="2912414639" sldId="292"/>
            <ac:cxnSpMk id="57" creationId="{9D857CDE-6C59-4102-BA99-AF67E6350B47}"/>
          </ac:cxnSpMkLst>
        </pc:cxnChg>
        <pc:cxnChg chg="add del">
          <ac:chgData name="Guest User" userId="" providerId="Windows Live" clId="Web-{480DE726-8E1F-4500-864F-67E0E4F316C9}" dt="2024-07-18T00:56:15.637" v="660"/>
          <ac:cxnSpMkLst>
            <pc:docMk/>
            <pc:sldMk cId="2912414639" sldId="292"/>
            <ac:cxnSpMk id="59" creationId="{B8D83FF9-19D0-19DC-82C1-A680EA9C0347}"/>
          </ac:cxnSpMkLst>
        </pc:cxnChg>
        <pc:cxnChg chg="add mod">
          <ac:chgData name="Guest User" userId="" providerId="Windows Live" clId="Web-{480DE726-8E1F-4500-864F-67E0E4F316C9}" dt="2024-07-18T00:56:45.014" v="729" actId="1076"/>
          <ac:cxnSpMkLst>
            <pc:docMk/>
            <pc:sldMk cId="2912414639" sldId="292"/>
            <ac:cxnSpMk id="94" creationId="{3107BD03-3E98-0D9E-21DF-C10876D66DA4}"/>
          </ac:cxnSpMkLst>
        </pc:cxnChg>
        <pc:cxnChg chg="add mod">
          <ac:chgData name="Guest User" userId="" providerId="Windows Live" clId="Web-{480DE726-8E1F-4500-864F-67E0E4F316C9}" dt="2024-07-18T00:56:45.029" v="730" actId="1076"/>
          <ac:cxnSpMkLst>
            <pc:docMk/>
            <pc:sldMk cId="2912414639" sldId="292"/>
            <ac:cxnSpMk id="96" creationId="{ABAAD4FE-77CB-ECBD-8E7C-F03820CBBF14}"/>
          </ac:cxnSpMkLst>
        </pc:cxnChg>
        <pc:cxnChg chg="add mod">
          <ac:chgData name="Guest User" userId="" providerId="Windows Live" clId="Web-{480DE726-8E1F-4500-864F-67E0E4F316C9}" dt="2024-07-18T00:56:45.029" v="731" actId="1076"/>
          <ac:cxnSpMkLst>
            <pc:docMk/>
            <pc:sldMk cId="2912414639" sldId="292"/>
            <ac:cxnSpMk id="98" creationId="{06393DBC-866E-71FF-006B-A66DC7B6A595}"/>
          </ac:cxnSpMkLst>
        </pc:cxnChg>
        <pc:cxnChg chg="add mod">
          <ac:chgData name="Guest User" userId="" providerId="Windows Live" clId="Web-{480DE726-8E1F-4500-864F-67E0E4F316C9}" dt="2024-07-18T00:56:45.045" v="732" actId="1076"/>
          <ac:cxnSpMkLst>
            <pc:docMk/>
            <pc:sldMk cId="2912414639" sldId="292"/>
            <ac:cxnSpMk id="100" creationId="{AB8F2D88-2926-61AB-9AD6-C9597A151EA8}"/>
          </ac:cxnSpMkLst>
        </pc:cxnChg>
        <pc:cxnChg chg="add mod">
          <ac:chgData name="Guest User" userId="" providerId="Windows Live" clId="Web-{480DE726-8E1F-4500-864F-67E0E4F316C9}" dt="2024-07-18T00:56:45.061" v="734" actId="1076"/>
          <ac:cxnSpMkLst>
            <pc:docMk/>
            <pc:sldMk cId="2912414639" sldId="292"/>
            <ac:cxnSpMk id="104" creationId="{056AA7DA-F9DB-28D4-D62A-03E1572F10EB}"/>
          </ac:cxnSpMkLst>
        </pc:cxnChg>
        <pc:cxnChg chg="add mod">
          <ac:chgData name="Guest User" userId="" providerId="Windows Live" clId="Web-{480DE726-8E1F-4500-864F-67E0E4F316C9}" dt="2024-07-18T00:56:45.061" v="735" actId="1076"/>
          <ac:cxnSpMkLst>
            <pc:docMk/>
            <pc:sldMk cId="2912414639" sldId="292"/>
            <ac:cxnSpMk id="106" creationId="{87E132F2-AFFD-E4CD-6417-E5DAAE20CE3F}"/>
          </ac:cxnSpMkLst>
        </pc:cxnChg>
      </pc:sldChg>
      <pc:sldChg chg="addSp delSp modSp new mod modTransition setBg">
        <pc:chgData name="Guest User" userId="" providerId="Windows Live" clId="Web-{480DE726-8E1F-4500-864F-67E0E4F316C9}" dt="2024-07-18T00:56:03.605" v="641"/>
        <pc:sldMkLst>
          <pc:docMk/>
          <pc:sldMk cId="2128176955" sldId="293"/>
        </pc:sldMkLst>
        <pc:spChg chg="mod">
          <ac:chgData name="Guest User" userId="" providerId="Windows Live" clId="Web-{480DE726-8E1F-4500-864F-67E0E4F316C9}" dt="2024-07-18T00:51:48.315" v="591" actId="20577"/>
          <ac:spMkLst>
            <pc:docMk/>
            <pc:sldMk cId="2128176955" sldId="293"/>
            <ac:spMk id="2" creationId="{86DDD80F-F417-FCD5-ED7F-EE04977E28A5}"/>
          </ac:spMkLst>
        </pc:spChg>
        <pc:spChg chg="del">
          <ac:chgData name="Guest User" userId="" providerId="Windows Live" clId="Web-{480DE726-8E1F-4500-864F-67E0E4F316C9}" dt="2024-07-18T00:31:32.736" v="198"/>
          <ac:spMkLst>
            <pc:docMk/>
            <pc:sldMk cId="2128176955" sldId="293"/>
            <ac:spMk id="3" creationId="{7A3C381C-15C9-5347-42BE-FD1C5B61CEF2}"/>
          </ac:spMkLst>
        </pc:spChg>
        <pc:spChg chg="del">
          <ac:chgData name="Guest User" userId="" providerId="Windows Live" clId="Web-{480DE726-8E1F-4500-864F-67E0E4F316C9}" dt="2024-07-18T00:33:19.404" v="214"/>
          <ac:spMkLst>
            <pc:docMk/>
            <pc:sldMk cId="2128176955" sldId="293"/>
            <ac:spMk id="4" creationId="{5D5D1144-F6E9-AE0A-2651-0EC309B934F0}"/>
          </ac:spMkLst>
        </pc:spChg>
        <pc:spChg chg="mod">
          <ac:chgData name="Guest User" userId="" providerId="Windows Live" clId="Web-{480DE726-8E1F-4500-864F-67E0E4F316C9}" dt="2024-07-18T00:44:02.489" v="322" actId="14100"/>
          <ac:spMkLst>
            <pc:docMk/>
            <pc:sldMk cId="2128176955" sldId="293"/>
            <ac:spMk id="5" creationId="{4B9E38FB-7030-98B3-8EC6-176D4F308100}"/>
          </ac:spMkLst>
        </pc:spChg>
        <pc:spChg chg="add del mod">
          <ac:chgData name="Guest User" userId="" providerId="Windows Live" clId="Web-{480DE726-8E1F-4500-864F-67E0E4F316C9}" dt="2024-07-18T00:31:48.597" v="203"/>
          <ac:spMkLst>
            <pc:docMk/>
            <pc:sldMk cId="2128176955" sldId="293"/>
            <ac:spMk id="7" creationId="{43DD078A-42D9-9418-0ACB-D748725C2CA1}"/>
          </ac:spMkLst>
        </pc:spChg>
        <pc:spChg chg="mod">
          <ac:chgData name="Guest User" userId="" providerId="Windows Live" clId="Web-{480DE726-8E1F-4500-864F-67E0E4F316C9}" dt="2024-07-18T00:44:25.632" v="344" actId="14100"/>
          <ac:spMkLst>
            <pc:docMk/>
            <pc:sldMk cId="2128176955" sldId="293"/>
            <ac:spMk id="9" creationId="{A31DAF8F-5A37-0CD2-1B84-975628E2A3E2}"/>
          </ac:spMkLst>
        </pc:spChg>
        <pc:spChg chg="add del mod">
          <ac:chgData name="Guest User" userId="" providerId="Windows Live" clId="Web-{480DE726-8E1F-4500-864F-67E0E4F316C9}" dt="2024-07-18T00:32:01.144" v="205"/>
          <ac:spMkLst>
            <pc:docMk/>
            <pc:sldMk cId="2128176955" sldId="293"/>
            <ac:spMk id="10" creationId="{4F94C2BF-FCA4-75D2-F00B-FED331AAEC1C}"/>
          </ac:spMkLst>
        </pc:spChg>
        <pc:spChg chg="mod">
          <ac:chgData name="Guest User" userId="" providerId="Windows Live" clId="Web-{480DE726-8E1F-4500-864F-67E0E4F316C9}" dt="2024-07-18T00:44:50.227" v="363" actId="14100"/>
          <ac:spMkLst>
            <pc:docMk/>
            <pc:sldMk cId="2128176955" sldId="293"/>
            <ac:spMk id="13" creationId="{74F5E69A-F7F2-D492-AA6D-18A6B4F2F5EA}"/>
          </ac:spMkLst>
        </pc:spChg>
        <pc:spChg chg="add del mod">
          <ac:chgData name="Guest User" userId="" providerId="Windows Live" clId="Web-{480DE726-8E1F-4500-864F-67E0E4F316C9}" dt="2024-07-18T00:35:37.961" v="246"/>
          <ac:spMkLst>
            <pc:docMk/>
            <pc:sldMk cId="2128176955" sldId="293"/>
            <ac:spMk id="13" creationId="{A6ED46A5-C7D3-A7CF-D25F-368B0E2DAF60}"/>
          </ac:spMkLst>
        </pc:spChg>
        <pc:spChg chg="add mod">
          <ac:chgData name="Guest User" userId="" providerId="Windows Live" clId="Web-{480DE726-8E1F-4500-864F-67E0E4F316C9}" dt="2024-07-18T00:42:29.649" v="312"/>
          <ac:spMkLst>
            <pc:docMk/>
            <pc:sldMk cId="2128176955" sldId="293"/>
            <ac:spMk id="18" creationId="{24F75EA6-F8B5-850C-5DEC-2FF06158ED71}"/>
          </ac:spMkLst>
        </pc:spChg>
        <pc:spChg chg="mod">
          <ac:chgData name="Guest User" userId="" providerId="Windows Live" clId="Web-{480DE726-8E1F-4500-864F-67E0E4F316C9}" dt="2024-07-18T00:46:10.176" v="398" actId="1076"/>
          <ac:spMkLst>
            <pc:docMk/>
            <pc:sldMk cId="2128176955" sldId="293"/>
            <ac:spMk id="20" creationId="{3DE1E15F-BD8B-1339-728C-96803721DC85}"/>
          </ac:spMkLst>
        </pc:spChg>
        <pc:spChg chg="add del mod">
          <ac:chgData name="Guest User" userId="" providerId="Windows Live" clId="Web-{480DE726-8E1F-4500-864F-67E0E4F316C9}" dt="2024-07-18T00:41:16.315" v="296"/>
          <ac:spMkLst>
            <pc:docMk/>
            <pc:sldMk cId="2128176955" sldId="293"/>
            <ac:spMk id="20" creationId="{B3370FE5-80F2-CDBC-4CCF-B87DD2914011}"/>
          </ac:spMkLst>
        </pc:spChg>
        <pc:spChg chg="add mod">
          <ac:chgData name="Guest User" userId="" providerId="Windows Live" clId="Web-{480DE726-8E1F-4500-864F-67E0E4F316C9}" dt="2024-07-18T00:43:10.970" v="314" actId="1076"/>
          <ac:spMkLst>
            <pc:docMk/>
            <pc:sldMk cId="2128176955" sldId="293"/>
            <ac:spMk id="21" creationId="{927767AB-29C2-0ECD-33BE-F6C60D78C039}"/>
          </ac:spMkLst>
        </pc:spChg>
        <pc:spChg chg="add del">
          <ac:chgData name="Guest User" userId="" providerId="Windows Live" clId="Web-{480DE726-8E1F-4500-864F-67E0E4F316C9}" dt="2024-07-18T00:33:54.250" v="217"/>
          <ac:spMkLst>
            <pc:docMk/>
            <pc:sldMk cId="2128176955" sldId="293"/>
            <ac:spMk id="22" creationId="{DBC6133C-0615-4CE4-9132-37E609A9BDFA}"/>
          </ac:spMkLst>
        </pc:spChg>
        <pc:spChg chg="add del">
          <ac:chgData name="Guest User" userId="" providerId="Windows Live" clId="Web-{480DE726-8E1F-4500-864F-67E0E4F316C9}" dt="2024-07-18T00:33:54.250" v="217"/>
          <ac:spMkLst>
            <pc:docMk/>
            <pc:sldMk cId="2128176955" sldId="293"/>
            <ac:spMk id="24" creationId="{169CC832-2974-4E8D-90ED-3E2941BA7336}"/>
          </ac:spMkLst>
        </pc:spChg>
        <pc:spChg chg="mod">
          <ac:chgData name="Guest User" userId="" providerId="Windows Live" clId="Web-{480DE726-8E1F-4500-864F-67E0E4F316C9}" dt="2024-07-18T00:45:45.669" v="390" actId="14100"/>
          <ac:spMkLst>
            <pc:docMk/>
            <pc:sldMk cId="2128176955" sldId="293"/>
            <ac:spMk id="25" creationId="{35776386-EDC5-2074-B157-8DC3FC6598B7}"/>
          </ac:spMkLst>
        </pc:spChg>
        <pc:spChg chg="add del">
          <ac:chgData name="Guest User" userId="" providerId="Windows Live" clId="Web-{480DE726-8E1F-4500-864F-67E0E4F316C9}" dt="2024-07-18T00:33:54.250" v="217"/>
          <ac:spMkLst>
            <pc:docMk/>
            <pc:sldMk cId="2128176955" sldId="293"/>
            <ac:spMk id="26" creationId="{55222F96-971A-4F90-B841-6BAB416C7AC1}"/>
          </ac:spMkLst>
        </pc:spChg>
        <pc:spChg chg="add del">
          <ac:chgData name="Guest User" userId="" providerId="Windows Live" clId="Web-{480DE726-8E1F-4500-864F-67E0E4F316C9}" dt="2024-07-18T00:33:54.250" v="217"/>
          <ac:spMkLst>
            <pc:docMk/>
            <pc:sldMk cId="2128176955" sldId="293"/>
            <ac:spMk id="28" creationId="{08980754-6F4B-43C9-B9BE-127B6BED6586}"/>
          </ac:spMkLst>
        </pc:spChg>
        <pc:spChg chg="add del">
          <ac:chgData name="Guest User" userId="" providerId="Windows Live" clId="Web-{480DE726-8E1F-4500-864F-67E0E4F316C9}" dt="2024-07-18T00:33:54.250" v="217"/>
          <ac:spMkLst>
            <pc:docMk/>
            <pc:sldMk cId="2128176955" sldId="293"/>
            <ac:spMk id="30" creationId="{2C1BBA94-3F40-40AA-8BB9-E69E25E537C1}"/>
          </ac:spMkLst>
        </pc:spChg>
        <pc:spChg chg="add mod">
          <ac:chgData name="Guest User" userId="" providerId="Windows Live" clId="Web-{480DE726-8E1F-4500-864F-67E0E4F316C9}" dt="2024-07-18T00:50:44.666" v="573" actId="1076"/>
          <ac:spMkLst>
            <pc:docMk/>
            <pc:sldMk cId="2128176955" sldId="293"/>
            <ac:spMk id="33" creationId="{0BEBBC78-453D-68CF-8DD1-6AB65A8C1D6C}"/>
          </ac:spMkLst>
        </pc:spChg>
        <pc:spChg chg="add mod">
          <ac:chgData name="Guest User" userId="" providerId="Windows Live" clId="Web-{480DE726-8E1F-4500-864F-67E0E4F316C9}" dt="2024-07-18T00:51:24.611" v="588"/>
          <ac:spMkLst>
            <pc:docMk/>
            <pc:sldMk cId="2128176955" sldId="293"/>
            <ac:spMk id="36" creationId="{E06A1755-0F58-287A-5D5D-983FE7180D31}"/>
          </ac:spMkLst>
        </pc:spChg>
        <pc:spChg chg="add mod">
          <ac:chgData name="Guest User" userId="" providerId="Windows Live" clId="Web-{480DE726-8E1F-4500-864F-67E0E4F316C9}" dt="2024-07-18T00:51:24.626" v="589"/>
          <ac:spMkLst>
            <pc:docMk/>
            <pc:sldMk cId="2128176955" sldId="293"/>
            <ac:spMk id="37" creationId="{E5725F5A-BEDF-B32E-9500-6EC03703147F}"/>
          </ac:spMkLst>
        </pc:spChg>
        <pc:grpChg chg="add del mod">
          <ac:chgData name="Guest User" userId="" providerId="Windows Live" clId="Web-{480DE726-8E1F-4500-864F-67E0E4F316C9}" dt="2024-07-18T00:44:09.052" v="323"/>
          <ac:grpSpMkLst>
            <pc:docMk/>
            <pc:sldMk cId="2128176955" sldId="293"/>
            <ac:grpSpMk id="3" creationId="{7283AB26-4D1F-3792-FF12-A923BC204E2B}"/>
          </ac:grpSpMkLst>
        </pc:grpChg>
        <pc:grpChg chg="add mod">
          <ac:chgData name="Guest User" userId="" providerId="Windows Live" clId="Web-{480DE726-8E1F-4500-864F-67E0E4F316C9}" dt="2024-07-18T00:50:44.588" v="564" actId="1076"/>
          <ac:grpSpMkLst>
            <pc:docMk/>
            <pc:sldMk cId="2128176955" sldId="293"/>
            <ac:grpSpMk id="4" creationId="{222A97BA-E6ED-B97C-8D59-C41A865AF6F0}"/>
          </ac:grpSpMkLst>
        </pc:grpChg>
        <pc:grpChg chg="add mod">
          <ac:chgData name="Guest User" userId="" providerId="Windows Live" clId="Web-{480DE726-8E1F-4500-864F-67E0E4F316C9}" dt="2024-07-18T00:50:44.604" v="565" actId="1076"/>
          <ac:grpSpMkLst>
            <pc:docMk/>
            <pc:sldMk cId="2128176955" sldId="293"/>
            <ac:grpSpMk id="8" creationId="{A7B3A0F8-1782-CFC3-4A7C-FCEB1FF54AAE}"/>
          </ac:grpSpMkLst>
        </pc:grpChg>
        <pc:grpChg chg="add mod">
          <ac:chgData name="Guest User" userId="" providerId="Windows Live" clId="Web-{480DE726-8E1F-4500-864F-67E0E4F316C9}" dt="2024-07-18T00:50:44.619" v="566" actId="1076"/>
          <ac:grpSpMkLst>
            <pc:docMk/>
            <pc:sldMk cId="2128176955" sldId="293"/>
            <ac:grpSpMk id="12" creationId="{70EB3B80-A71A-A7F6-A17D-AF955D629E41}"/>
          </ac:grpSpMkLst>
        </pc:grpChg>
        <pc:grpChg chg="add mod">
          <ac:chgData name="Guest User" userId="" providerId="Windows Live" clId="Web-{480DE726-8E1F-4500-864F-67E0E4F316C9}" dt="2024-07-18T00:50:44.635" v="567" actId="1076"/>
          <ac:grpSpMkLst>
            <pc:docMk/>
            <pc:sldMk cId="2128176955" sldId="293"/>
            <ac:grpSpMk id="16" creationId="{6D1DC1E9-6A25-CDF0-ADAA-3CDD5AFDFD47}"/>
          </ac:grpSpMkLst>
        </pc:grpChg>
        <pc:grpChg chg="add mod">
          <ac:chgData name="Guest User" userId="" providerId="Windows Live" clId="Web-{480DE726-8E1F-4500-864F-67E0E4F316C9}" dt="2024-07-18T00:50:44.635" v="568" actId="1076"/>
          <ac:grpSpMkLst>
            <pc:docMk/>
            <pc:sldMk cId="2128176955" sldId="293"/>
            <ac:grpSpMk id="24" creationId="{2FF3EEE9-11BE-406C-5219-BA026EDBCC79}"/>
          </ac:grpSpMkLst>
        </pc:grpChg>
        <pc:picChg chg="add del mod ord">
          <ac:chgData name="Guest User" userId="" providerId="Windows Live" clId="Web-{480DE726-8E1F-4500-864F-67E0E4F316C9}" dt="2024-07-18T00:31:42.159" v="202"/>
          <ac:picMkLst>
            <pc:docMk/>
            <pc:sldMk cId="2128176955" sldId="293"/>
            <ac:picMk id="5" creationId="{B1276A78-473F-1430-4685-8C46FA5701D4}"/>
          </ac:picMkLst>
        </pc:picChg>
        <pc:picChg chg="add del mod ord">
          <ac:chgData name="Guest User" userId="" providerId="Windows Live" clId="Web-{480DE726-8E1F-4500-864F-67E0E4F316C9}" dt="2024-07-18T00:31:50.034" v="204"/>
          <ac:picMkLst>
            <pc:docMk/>
            <pc:sldMk cId="2128176955" sldId="293"/>
            <ac:picMk id="8" creationId="{029F81D6-AF61-CA09-95A1-4422F0701140}"/>
          </ac:picMkLst>
        </pc:picChg>
        <pc:picChg chg="add del mod ord">
          <ac:chgData name="Guest User" userId="" providerId="Windows Live" clId="Web-{480DE726-8E1F-4500-864F-67E0E4F316C9}" dt="2024-07-18T00:32:02.582" v="206"/>
          <ac:picMkLst>
            <pc:docMk/>
            <pc:sldMk cId="2128176955" sldId="293"/>
            <ac:picMk id="11" creationId="{A37A6BC4-C7FE-37FC-50F1-28B2B561DDA5}"/>
          </ac:picMkLst>
        </pc:picChg>
        <pc:picChg chg="add del">
          <ac:chgData name="Guest User" userId="" providerId="Windows Live" clId="Web-{480DE726-8E1F-4500-864F-67E0E4F316C9}" dt="2024-07-18T00:33:10.747" v="211"/>
          <ac:picMkLst>
            <pc:docMk/>
            <pc:sldMk cId="2128176955" sldId="293"/>
            <ac:picMk id="15" creationId="{332F977E-3986-FDF2-F9BF-AB017EF6C3D8}"/>
          </ac:picMkLst>
        </pc:picChg>
        <pc:picChg chg="add mod">
          <ac:chgData name="Guest User" userId="" providerId="Windows Live" clId="Web-{480DE726-8E1F-4500-864F-67E0E4F316C9}" dt="2024-07-18T00:48:33.250" v="430"/>
          <ac:picMkLst>
            <pc:docMk/>
            <pc:sldMk cId="2128176955" sldId="293"/>
            <ac:picMk id="17" creationId="{2DB27344-B6A8-8461-7299-F226B790F43E}"/>
          </ac:picMkLst>
        </pc:picChg>
        <pc:picChg chg="add mod">
          <ac:chgData name="Guest User" userId="" providerId="Windows Live" clId="Web-{480DE726-8E1F-4500-864F-67E0E4F316C9}" dt="2024-07-18T00:40:41.610" v="292"/>
          <ac:picMkLst>
            <pc:docMk/>
            <pc:sldMk cId="2128176955" sldId="293"/>
            <ac:picMk id="19" creationId="{BF593684-3CE2-0A70-A914-C6DD9A23DD8D}"/>
          </ac:picMkLst>
        </pc:picChg>
        <pc:cxnChg chg="add mod">
          <ac:chgData name="Guest User" userId="" providerId="Windows Live" clId="Web-{480DE726-8E1F-4500-864F-67E0E4F316C9}" dt="2024-07-18T00:50:44.650" v="569" actId="1076"/>
          <ac:cxnSpMkLst>
            <pc:docMk/>
            <pc:sldMk cId="2128176955" sldId="293"/>
            <ac:cxnSpMk id="28" creationId="{888DAE87-7D2A-B4BE-2F85-7FC945B12F5C}"/>
          </ac:cxnSpMkLst>
        </pc:cxnChg>
        <pc:cxnChg chg="add mod">
          <ac:chgData name="Guest User" userId="" providerId="Windows Live" clId="Web-{480DE726-8E1F-4500-864F-67E0E4F316C9}" dt="2024-07-18T00:50:44.650" v="570" actId="1076"/>
          <ac:cxnSpMkLst>
            <pc:docMk/>
            <pc:sldMk cId="2128176955" sldId="293"/>
            <ac:cxnSpMk id="29" creationId="{B62BCE91-61F1-FC4A-3F2D-098447679A12}"/>
          </ac:cxnSpMkLst>
        </pc:cxnChg>
        <pc:cxnChg chg="add del mod">
          <ac:chgData name="Guest User" userId="" providerId="Windows Live" clId="Web-{480DE726-8E1F-4500-864F-67E0E4F316C9}" dt="2024-07-18T00:48:07.951" v="421"/>
          <ac:cxnSpMkLst>
            <pc:docMk/>
            <pc:sldMk cId="2128176955" sldId="293"/>
            <ac:cxnSpMk id="30" creationId="{FAC5498D-F396-1D58-4E61-4D3471D33E57}"/>
          </ac:cxnSpMkLst>
        </pc:cxnChg>
        <pc:cxnChg chg="add mod">
          <ac:chgData name="Guest User" userId="" providerId="Windows Live" clId="Web-{480DE726-8E1F-4500-864F-67E0E4F316C9}" dt="2024-07-18T00:50:44.650" v="571" actId="1076"/>
          <ac:cxnSpMkLst>
            <pc:docMk/>
            <pc:sldMk cId="2128176955" sldId="293"/>
            <ac:cxnSpMk id="31" creationId="{EA7EB99E-7C56-E276-E87C-F8D6887876F7}"/>
          </ac:cxnSpMkLst>
        </pc:cxnChg>
        <pc:cxnChg chg="add mod">
          <ac:chgData name="Guest User" userId="" providerId="Windows Live" clId="Web-{480DE726-8E1F-4500-864F-67E0E4F316C9}" dt="2024-07-18T00:50:44.650" v="572" actId="1076"/>
          <ac:cxnSpMkLst>
            <pc:docMk/>
            <pc:sldMk cId="2128176955" sldId="293"/>
            <ac:cxnSpMk id="32" creationId="{CBDF74DF-461C-81D5-FD7F-C1848CED1127}"/>
          </ac:cxnSpMkLst>
        </pc:cxnChg>
        <pc:cxnChg chg="add mod">
          <ac:chgData name="Guest User" userId="" providerId="Windows Live" clId="Web-{480DE726-8E1F-4500-864F-67E0E4F316C9}" dt="2024-07-18T00:50:44.666" v="574" actId="1076"/>
          <ac:cxnSpMkLst>
            <pc:docMk/>
            <pc:sldMk cId="2128176955" sldId="293"/>
            <ac:cxnSpMk id="34" creationId="{73DA0B55-4B8A-CD89-5246-21C3612F223C}"/>
          </ac:cxnSpMkLst>
        </pc:cxnChg>
        <pc:cxnChg chg="add mod">
          <ac:chgData name="Guest User" userId="" providerId="Windows Live" clId="Web-{480DE726-8E1F-4500-864F-67E0E4F316C9}" dt="2024-07-18T00:50:44.682" v="575" actId="1076"/>
          <ac:cxnSpMkLst>
            <pc:docMk/>
            <pc:sldMk cId="2128176955" sldId="293"/>
            <ac:cxnSpMk id="35" creationId="{8C367A37-4D24-CD20-73C8-BFC14133DE52}"/>
          </ac:cxnSpMkLst>
        </pc:cxnChg>
      </pc:sldChg>
      <pc:sldChg chg="addSp delSp modSp new">
        <pc:chgData name="Guest User" userId="" providerId="Windows Live" clId="Web-{480DE726-8E1F-4500-864F-67E0E4F316C9}" dt="2024-07-18T00:55:17.992" v="638" actId="20577"/>
        <pc:sldMkLst>
          <pc:docMk/>
          <pc:sldMk cId="2907080671" sldId="294"/>
        </pc:sldMkLst>
        <pc:spChg chg="del mod">
          <ac:chgData name="Guest User" userId="" providerId="Windows Live" clId="Web-{480DE726-8E1F-4500-864F-67E0E4F316C9}" dt="2024-07-18T00:55:11.195" v="629"/>
          <ac:spMkLst>
            <pc:docMk/>
            <pc:sldMk cId="2907080671" sldId="294"/>
            <ac:spMk id="2" creationId="{D2FEE1EA-0A80-45D8-981C-9ECAD81C4DD6}"/>
          </ac:spMkLst>
        </pc:spChg>
        <pc:spChg chg="del">
          <ac:chgData name="Guest User" userId="" providerId="Windows Live" clId="Web-{480DE726-8E1F-4500-864F-67E0E4F316C9}" dt="2024-07-18T00:54:10.623" v="622"/>
          <ac:spMkLst>
            <pc:docMk/>
            <pc:sldMk cId="2907080671" sldId="294"/>
            <ac:spMk id="3" creationId="{550A6E31-2344-949A-9329-9D3C040F2C34}"/>
          </ac:spMkLst>
        </pc:spChg>
        <pc:spChg chg="del">
          <ac:chgData name="Guest User" userId="" providerId="Windows Live" clId="Web-{480DE726-8E1F-4500-864F-67E0E4F316C9}" dt="2024-07-18T00:54:20.545" v="625"/>
          <ac:spMkLst>
            <pc:docMk/>
            <pc:sldMk cId="2907080671" sldId="294"/>
            <ac:spMk id="4" creationId="{E7D7BF16-2DF2-CEDF-96D2-A5D36ED9325F}"/>
          </ac:spMkLst>
        </pc:spChg>
        <pc:spChg chg="add mod">
          <ac:chgData name="Guest User" userId="" providerId="Windows Live" clId="Web-{480DE726-8E1F-4500-864F-67E0E4F316C9}" dt="2024-07-18T00:55:17.992" v="638" actId="20577"/>
          <ac:spMkLst>
            <pc:docMk/>
            <pc:sldMk cId="2907080671" sldId="294"/>
            <ac:spMk id="7" creationId="{BDC1DDC7-9A32-0206-0EF1-11B74B564EA2}"/>
          </ac:spMkLst>
        </pc:spChg>
        <pc:spChg chg="add del mod">
          <ac:chgData name="Guest User" userId="" providerId="Windows Live" clId="Web-{480DE726-8E1F-4500-864F-67E0E4F316C9}" dt="2024-07-18T00:55:14.320" v="630"/>
          <ac:spMkLst>
            <pc:docMk/>
            <pc:sldMk cId="2907080671" sldId="294"/>
            <ac:spMk id="9" creationId="{F68D5AE1-850D-2C5F-1826-7CD2BB59D351}"/>
          </ac:spMkLst>
        </pc:spChg>
        <pc:picChg chg="add mod ord">
          <ac:chgData name="Guest User" userId="" providerId="Windows Live" clId="Web-{480DE726-8E1F-4500-864F-67E0E4F316C9}" dt="2024-07-18T00:54:17.732" v="624" actId="1076"/>
          <ac:picMkLst>
            <pc:docMk/>
            <pc:sldMk cId="2907080671" sldId="294"/>
            <ac:picMk id="5" creationId="{039A742B-897B-4888-11BC-30CD2F613D69}"/>
          </ac:picMkLst>
        </pc:picChg>
      </pc:sldChg>
      <pc:sldChg chg="new del">
        <pc:chgData name="Guest User" userId="" providerId="Windows Live" clId="Web-{480DE726-8E1F-4500-864F-67E0E4F316C9}" dt="2024-07-18T00:59:02.914" v="772"/>
        <pc:sldMkLst>
          <pc:docMk/>
          <pc:sldMk cId="4119178326" sldId="295"/>
        </pc:sldMkLst>
      </pc:sldChg>
    </pc:docChg>
  </pc:docChgLst>
  <pc:docChgLst>
    <pc:chgData name="Leonardo Baraldi" userId="a018875b52c4fb44" providerId="LiveId" clId="{B2795281-3EF5-B145-A562-289B3820795D}"/>
    <pc:docChg chg="undo custSel addSld delSld modSld">
      <pc:chgData name="Leonardo Baraldi" userId="a018875b52c4fb44" providerId="LiveId" clId="{B2795281-3EF5-B145-A562-289B3820795D}" dt="2024-07-18T01:20:24.508" v="289" actId="14861"/>
      <pc:docMkLst>
        <pc:docMk/>
      </pc:docMkLst>
      <pc:sldChg chg="del">
        <pc:chgData name="Leonardo Baraldi" userId="a018875b52c4fb44" providerId="LiveId" clId="{B2795281-3EF5-B145-A562-289B3820795D}" dt="2024-07-17T23:24:45.931" v="1" actId="2696"/>
        <pc:sldMkLst>
          <pc:docMk/>
          <pc:sldMk cId="2961304656" sldId="256"/>
        </pc:sldMkLst>
      </pc:sldChg>
      <pc:sldChg chg="modSp mod">
        <pc:chgData name="Leonardo Baraldi" userId="a018875b52c4fb44" providerId="LiveId" clId="{B2795281-3EF5-B145-A562-289B3820795D}" dt="2024-07-18T01:09:58.300" v="169" actId="1076"/>
        <pc:sldMkLst>
          <pc:docMk/>
          <pc:sldMk cId="4158503319" sldId="261"/>
        </pc:sldMkLst>
        <pc:spChg chg="mod">
          <ac:chgData name="Leonardo Baraldi" userId="a018875b52c4fb44" providerId="LiveId" clId="{B2795281-3EF5-B145-A562-289B3820795D}" dt="2024-07-18T01:09:58.300" v="169" actId="1076"/>
          <ac:spMkLst>
            <pc:docMk/>
            <pc:sldMk cId="4158503319" sldId="261"/>
            <ac:spMk id="38" creationId="{B4F6A103-9993-10AE-5E11-26D5C1544DD5}"/>
          </ac:spMkLst>
        </pc:spChg>
        <pc:cxnChg chg="mod">
          <ac:chgData name="Leonardo Baraldi" userId="a018875b52c4fb44" providerId="LiveId" clId="{B2795281-3EF5-B145-A562-289B3820795D}" dt="2024-07-18T01:09:41.560" v="164" actId="14100"/>
          <ac:cxnSpMkLst>
            <pc:docMk/>
            <pc:sldMk cId="4158503319" sldId="261"/>
            <ac:cxnSpMk id="13" creationId="{51C85C92-5454-ECEB-942A-F969C902FA33}"/>
          </ac:cxnSpMkLst>
        </pc:cxnChg>
      </pc:sldChg>
      <pc:sldChg chg="modSp mod">
        <pc:chgData name="Leonardo Baraldi" userId="a018875b52c4fb44" providerId="LiveId" clId="{B2795281-3EF5-B145-A562-289B3820795D}" dt="2024-07-17T23:27:48.920" v="26" actId="13822"/>
        <pc:sldMkLst>
          <pc:docMk/>
          <pc:sldMk cId="3860076963" sldId="263"/>
        </pc:sldMkLst>
        <pc:spChg chg="mod">
          <ac:chgData name="Leonardo Baraldi" userId="a018875b52c4fb44" providerId="LiveId" clId="{B2795281-3EF5-B145-A562-289B3820795D}" dt="2024-07-17T23:27:48.920" v="26" actId="13822"/>
          <ac:spMkLst>
            <pc:docMk/>
            <pc:sldMk cId="3860076963" sldId="263"/>
            <ac:spMk id="17" creationId="{FB79B732-DDA5-3A08-C641-47C7B270068E}"/>
          </ac:spMkLst>
        </pc:spChg>
        <pc:spChg chg="mod">
          <ac:chgData name="Leonardo Baraldi" userId="a018875b52c4fb44" providerId="LiveId" clId="{B2795281-3EF5-B145-A562-289B3820795D}" dt="2024-07-17T23:27:48.920" v="26" actId="13822"/>
          <ac:spMkLst>
            <pc:docMk/>
            <pc:sldMk cId="3860076963" sldId="263"/>
            <ac:spMk id="20" creationId="{8E4CD2BE-4F24-DDE3-4734-1427A8270007}"/>
          </ac:spMkLst>
        </pc:spChg>
        <pc:spChg chg="mod">
          <ac:chgData name="Leonardo Baraldi" userId="a018875b52c4fb44" providerId="LiveId" clId="{B2795281-3EF5-B145-A562-289B3820795D}" dt="2024-07-17T23:27:48.920" v="26" actId="13822"/>
          <ac:spMkLst>
            <pc:docMk/>
            <pc:sldMk cId="3860076963" sldId="263"/>
            <ac:spMk id="25" creationId="{63BBBF12-B985-7211-3F31-837A0B51F661}"/>
          </ac:spMkLst>
        </pc:spChg>
        <pc:spChg chg="mod">
          <ac:chgData name="Leonardo Baraldi" userId="a018875b52c4fb44" providerId="LiveId" clId="{B2795281-3EF5-B145-A562-289B3820795D}" dt="2024-07-17T23:27:48.920" v="26" actId="13822"/>
          <ac:spMkLst>
            <pc:docMk/>
            <pc:sldMk cId="3860076963" sldId="263"/>
            <ac:spMk id="26" creationId="{02AAB378-A77D-48EC-8E5A-F1DDD42A7A8B}"/>
          </ac:spMkLst>
        </pc:spChg>
      </pc:sldChg>
      <pc:sldChg chg="del">
        <pc:chgData name="Leonardo Baraldi" userId="a018875b52c4fb44" providerId="LiveId" clId="{B2795281-3EF5-B145-A562-289B3820795D}" dt="2024-07-17T23:39:09.703" v="34" actId="2696"/>
        <pc:sldMkLst>
          <pc:docMk/>
          <pc:sldMk cId="1951831859" sldId="264"/>
        </pc:sldMkLst>
      </pc:sldChg>
      <pc:sldChg chg="modSp mod">
        <pc:chgData name="Leonardo Baraldi" userId="a018875b52c4fb44" providerId="LiveId" clId="{B2795281-3EF5-B145-A562-289B3820795D}" dt="2024-07-17T23:28:10.287" v="27" actId="13822"/>
        <pc:sldMkLst>
          <pc:docMk/>
          <pc:sldMk cId="1151930559" sldId="269"/>
        </pc:sldMkLst>
        <pc:spChg chg="mod">
          <ac:chgData name="Leonardo Baraldi" userId="a018875b52c4fb44" providerId="LiveId" clId="{B2795281-3EF5-B145-A562-289B3820795D}" dt="2024-07-17T23:28:10.287" v="27" actId="13822"/>
          <ac:spMkLst>
            <pc:docMk/>
            <pc:sldMk cId="1151930559" sldId="269"/>
            <ac:spMk id="11" creationId="{A7119360-D05C-B801-B6B0-975A662450CC}"/>
          </ac:spMkLst>
        </pc:spChg>
      </pc:sldChg>
      <pc:sldChg chg="modSp mod">
        <pc:chgData name="Leonardo Baraldi" userId="a018875b52c4fb44" providerId="LiveId" clId="{B2795281-3EF5-B145-A562-289B3820795D}" dt="2024-07-18T00:51:50.729" v="59" actId="2711"/>
        <pc:sldMkLst>
          <pc:docMk/>
          <pc:sldMk cId="2880531130" sldId="272"/>
        </pc:sldMkLst>
        <pc:spChg chg="mod">
          <ac:chgData name="Leonardo Baraldi" userId="a018875b52c4fb44" providerId="LiveId" clId="{B2795281-3EF5-B145-A562-289B3820795D}" dt="2024-07-18T00:51:50.729" v="59" actId="2711"/>
          <ac:spMkLst>
            <pc:docMk/>
            <pc:sldMk cId="2880531130" sldId="272"/>
            <ac:spMk id="6" creationId="{F0CD3594-1979-5B9E-43AE-8D4693AF0BDE}"/>
          </ac:spMkLst>
        </pc:spChg>
      </pc:sldChg>
      <pc:sldChg chg="modSp mod">
        <pc:chgData name="Leonardo Baraldi" userId="a018875b52c4fb44" providerId="LiveId" clId="{B2795281-3EF5-B145-A562-289B3820795D}" dt="2024-07-18T00:51:57.841" v="60" actId="2711"/>
        <pc:sldMkLst>
          <pc:docMk/>
          <pc:sldMk cId="245678802" sldId="273"/>
        </pc:sldMkLst>
        <pc:spChg chg="mod">
          <ac:chgData name="Leonardo Baraldi" userId="a018875b52c4fb44" providerId="LiveId" clId="{B2795281-3EF5-B145-A562-289B3820795D}" dt="2024-07-18T00:51:57.841" v="60" actId="2711"/>
          <ac:spMkLst>
            <pc:docMk/>
            <pc:sldMk cId="245678802" sldId="273"/>
            <ac:spMk id="3" creationId="{1AE4ADC5-963C-3C6E-3EBA-1C4D54324BCA}"/>
          </ac:spMkLst>
        </pc:spChg>
      </pc:sldChg>
      <pc:sldChg chg="modSp mod">
        <pc:chgData name="Leonardo Baraldi" userId="a018875b52c4fb44" providerId="LiveId" clId="{B2795281-3EF5-B145-A562-289B3820795D}" dt="2024-07-18T00:52:03.907" v="61" actId="2711"/>
        <pc:sldMkLst>
          <pc:docMk/>
          <pc:sldMk cId="1855128709" sldId="274"/>
        </pc:sldMkLst>
        <pc:spChg chg="mod">
          <ac:chgData name="Leonardo Baraldi" userId="a018875b52c4fb44" providerId="LiveId" clId="{B2795281-3EF5-B145-A562-289B3820795D}" dt="2024-07-18T00:52:03.907" v="61" actId="2711"/>
          <ac:spMkLst>
            <pc:docMk/>
            <pc:sldMk cId="1855128709" sldId="274"/>
            <ac:spMk id="6" creationId="{4B325781-21AB-C2FA-AA75-FE801F9999A0}"/>
          </ac:spMkLst>
        </pc:spChg>
      </pc:sldChg>
      <pc:sldChg chg="modSp mod">
        <pc:chgData name="Leonardo Baraldi" userId="a018875b52c4fb44" providerId="LiveId" clId="{B2795281-3EF5-B145-A562-289B3820795D}" dt="2024-07-17T23:28:22.362" v="28" actId="13822"/>
        <pc:sldMkLst>
          <pc:docMk/>
          <pc:sldMk cId="3214389747" sldId="276"/>
        </pc:sldMkLst>
        <pc:spChg chg="mod">
          <ac:chgData name="Leonardo Baraldi" userId="a018875b52c4fb44" providerId="LiveId" clId="{B2795281-3EF5-B145-A562-289B3820795D}" dt="2024-07-17T23:28:22.362" v="28" actId="13822"/>
          <ac:spMkLst>
            <pc:docMk/>
            <pc:sldMk cId="3214389747" sldId="276"/>
            <ac:spMk id="13" creationId="{3548EC8D-5F2C-694B-93DD-8D21A75D7930}"/>
          </ac:spMkLst>
        </pc:spChg>
        <pc:spChg chg="mod">
          <ac:chgData name="Leonardo Baraldi" userId="a018875b52c4fb44" providerId="LiveId" clId="{B2795281-3EF5-B145-A562-289B3820795D}" dt="2024-07-17T23:28:22.362" v="28" actId="13822"/>
          <ac:spMkLst>
            <pc:docMk/>
            <pc:sldMk cId="3214389747" sldId="276"/>
            <ac:spMk id="14" creationId="{D2537885-73CA-A403-D9FD-536D6D7170BA}"/>
          </ac:spMkLst>
        </pc:spChg>
      </pc:sldChg>
      <pc:sldChg chg="modSp mod">
        <pc:chgData name="Leonardo Baraldi" userId="a018875b52c4fb44" providerId="LiveId" clId="{B2795281-3EF5-B145-A562-289B3820795D}" dt="2024-07-17T23:28:30.072" v="29" actId="13822"/>
        <pc:sldMkLst>
          <pc:docMk/>
          <pc:sldMk cId="787999480" sldId="277"/>
        </pc:sldMkLst>
        <pc:spChg chg="mod">
          <ac:chgData name="Leonardo Baraldi" userId="a018875b52c4fb44" providerId="LiveId" clId="{B2795281-3EF5-B145-A562-289B3820795D}" dt="2024-07-17T23:28:30.072" v="29" actId="13822"/>
          <ac:spMkLst>
            <pc:docMk/>
            <pc:sldMk cId="787999480" sldId="277"/>
            <ac:spMk id="14" creationId="{A298BB7E-84FF-88A3-D4FE-611831151426}"/>
          </ac:spMkLst>
        </pc:spChg>
      </pc:sldChg>
      <pc:sldChg chg="modSp add mod">
        <pc:chgData name="Leonardo Baraldi" userId="a018875b52c4fb44" providerId="LiveId" clId="{B2795281-3EF5-B145-A562-289B3820795D}" dt="2024-07-18T01:20:24.508" v="289" actId="14861"/>
        <pc:sldMkLst>
          <pc:docMk/>
          <pc:sldMk cId="2666329958" sldId="279"/>
        </pc:sldMkLst>
        <pc:picChg chg="mod">
          <ac:chgData name="Leonardo Baraldi" userId="a018875b52c4fb44" providerId="LiveId" clId="{B2795281-3EF5-B145-A562-289B3820795D}" dt="2024-07-18T01:20:24.508" v="289" actId="14861"/>
          <ac:picMkLst>
            <pc:docMk/>
            <pc:sldMk cId="2666329958" sldId="279"/>
            <ac:picMk id="5" creationId="{57E2E43D-17CC-272D-14B6-A4ABEC559219}"/>
          </ac:picMkLst>
        </pc:picChg>
      </pc:sldChg>
      <pc:sldChg chg="modSp add mod">
        <pc:chgData name="Leonardo Baraldi" userId="a018875b52c4fb44" providerId="LiveId" clId="{B2795281-3EF5-B145-A562-289B3820795D}" dt="2024-07-18T00:29:43.786" v="41" actId="20577"/>
        <pc:sldMkLst>
          <pc:docMk/>
          <pc:sldMk cId="1301389271" sldId="280"/>
        </pc:sldMkLst>
        <pc:spChg chg="mod">
          <ac:chgData name="Leonardo Baraldi" userId="a018875b52c4fb44" providerId="LiveId" clId="{B2795281-3EF5-B145-A562-289B3820795D}" dt="2024-07-18T00:29:43.786" v="41" actId="20577"/>
          <ac:spMkLst>
            <pc:docMk/>
            <pc:sldMk cId="1301389271" sldId="280"/>
            <ac:spMk id="2" creationId="{DE0A16D3-ECA6-1501-FFC7-3D3709B24EE5}"/>
          </ac:spMkLst>
        </pc:spChg>
        <pc:grpChg chg="mod">
          <ac:chgData name="Leonardo Baraldi" userId="a018875b52c4fb44" providerId="LiveId" clId="{B2795281-3EF5-B145-A562-289B3820795D}" dt="2024-07-17T23:27:10.954" v="25" actId="1035"/>
          <ac:grpSpMkLst>
            <pc:docMk/>
            <pc:sldMk cId="1301389271" sldId="280"/>
            <ac:grpSpMk id="20" creationId="{043D11F8-5C58-6B5B-EB61-A710AAC23033}"/>
          </ac:grpSpMkLst>
        </pc:grpChg>
        <pc:grpChg chg="mod">
          <ac:chgData name="Leonardo Baraldi" userId="a018875b52c4fb44" providerId="LiveId" clId="{B2795281-3EF5-B145-A562-289B3820795D}" dt="2024-07-17T23:27:10.954" v="25" actId="1035"/>
          <ac:grpSpMkLst>
            <pc:docMk/>
            <pc:sldMk cId="1301389271" sldId="280"/>
            <ac:grpSpMk id="21" creationId="{6D956A72-4077-5672-660B-E5FB901CB5DB}"/>
          </ac:grpSpMkLst>
        </pc:grpChg>
        <pc:picChg chg="mod">
          <ac:chgData name="Leonardo Baraldi" userId="a018875b52c4fb44" providerId="LiveId" clId="{B2795281-3EF5-B145-A562-289B3820795D}" dt="2024-07-17T23:27:10.954" v="25" actId="1035"/>
          <ac:picMkLst>
            <pc:docMk/>
            <pc:sldMk cId="1301389271" sldId="280"/>
            <ac:picMk id="14" creationId="{62636EBC-82DF-1FF2-3014-D4D38385460E}"/>
          </ac:picMkLst>
        </pc:picChg>
      </pc:sldChg>
      <pc:sldChg chg="modSp add mod modTransition">
        <pc:chgData name="Leonardo Baraldi" userId="a018875b52c4fb44" providerId="LiveId" clId="{B2795281-3EF5-B145-A562-289B3820795D}" dt="2024-07-18T01:00:46.937" v="95"/>
        <pc:sldMkLst>
          <pc:docMk/>
          <pc:sldMk cId="709121693" sldId="281"/>
        </pc:sldMkLst>
        <pc:spChg chg="mod">
          <ac:chgData name="Leonardo Baraldi" userId="a018875b52c4fb44" providerId="LiveId" clId="{B2795281-3EF5-B145-A562-289B3820795D}" dt="2024-07-17T23:25:49.668" v="4" actId="208"/>
          <ac:spMkLst>
            <pc:docMk/>
            <pc:sldMk cId="709121693" sldId="281"/>
            <ac:spMk id="6" creationId="{CA478005-4D9D-5EA9-7FB3-15115BCB2A5C}"/>
          </ac:spMkLst>
        </pc:spChg>
        <pc:spChg chg="mod">
          <ac:chgData name="Leonardo Baraldi" userId="a018875b52c4fb44" providerId="LiveId" clId="{B2795281-3EF5-B145-A562-289B3820795D}" dt="2024-07-17T23:25:49.668" v="4" actId="208"/>
          <ac:spMkLst>
            <pc:docMk/>
            <pc:sldMk cId="709121693" sldId="281"/>
            <ac:spMk id="7" creationId="{9829EE15-E81E-E57A-12E6-FFA5CA7B4262}"/>
          </ac:spMkLst>
        </pc:spChg>
        <pc:spChg chg="mod">
          <ac:chgData name="Leonardo Baraldi" userId="a018875b52c4fb44" providerId="LiveId" clId="{B2795281-3EF5-B145-A562-289B3820795D}" dt="2024-07-17T23:25:49.668" v="4" actId="208"/>
          <ac:spMkLst>
            <pc:docMk/>
            <pc:sldMk cId="709121693" sldId="281"/>
            <ac:spMk id="8" creationId="{DD0B4675-B243-003C-C6AA-B29C8F64BA9D}"/>
          </ac:spMkLst>
        </pc:spChg>
        <pc:spChg chg="mod">
          <ac:chgData name="Leonardo Baraldi" userId="a018875b52c4fb44" providerId="LiveId" clId="{B2795281-3EF5-B145-A562-289B3820795D}" dt="2024-07-17T23:25:49.668" v="4" actId="208"/>
          <ac:spMkLst>
            <pc:docMk/>
            <pc:sldMk cId="709121693" sldId="281"/>
            <ac:spMk id="9" creationId="{EB7E09DD-2D1D-00A2-36AC-261B9A2E03BF}"/>
          </ac:spMkLst>
        </pc:spChg>
      </pc:sldChg>
      <pc:sldChg chg="modSp add mod modTransition">
        <pc:chgData name="Leonardo Baraldi" userId="a018875b52c4fb44" providerId="LiveId" clId="{B2795281-3EF5-B145-A562-289B3820795D}" dt="2024-07-18T01:01:04.575" v="101"/>
        <pc:sldMkLst>
          <pc:docMk/>
          <pc:sldMk cId="1740330442" sldId="282"/>
        </pc:sldMkLst>
        <pc:spChg chg="mod">
          <ac:chgData name="Leonardo Baraldi" userId="a018875b52c4fb44" providerId="LiveId" clId="{B2795281-3EF5-B145-A562-289B3820795D}" dt="2024-07-17T23:26:00.364" v="5" actId="208"/>
          <ac:spMkLst>
            <pc:docMk/>
            <pc:sldMk cId="1740330442" sldId="282"/>
            <ac:spMk id="8" creationId="{DD0B4675-B243-003C-C6AA-B29C8F64BA9D}"/>
          </ac:spMkLst>
        </pc:spChg>
        <pc:spChg chg="mod">
          <ac:chgData name="Leonardo Baraldi" userId="a018875b52c4fb44" providerId="LiveId" clId="{B2795281-3EF5-B145-A562-289B3820795D}" dt="2024-07-17T23:26:00.364" v="5" actId="208"/>
          <ac:spMkLst>
            <pc:docMk/>
            <pc:sldMk cId="1740330442" sldId="282"/>
            <ac:spMk id="9" creationId="{EB7E09DD-2D1D-00A2-36AC-261B9A2E03BF}"/>
          </ac:spMkLst>
        </pc:spChg>
      </pc:sldChg>
      <pc:sldChg chg="modSp add mod modTransition">
        <pc:chgData name="Leonardo Baraldi" userId="a018875b52c4fb44" providerId="LiveId" clId="{B2795281-3EF5-B145-A562-289B3820795D}" dt="2024-07-18T01:01:03.382" v="100"/>
        <pc:sldMkLst>
          <pc:docMk/>
          <pc:sldMk cId="2884609029" sldId="283"/>
        </pc:sldMkLst>
        <pc:spChg chg="mod">
          <ac:chgData name="Leonardo Baraldi" userId="a018875b52c4fb44" providerId="LiveId" clId="{B2795281-3EF5-B145-A562-289B3820795D}" dt="2024-07-17T23:26:04.491" v="6" actId="208"/>
          <ac:spMkLst>
            <pc:docMk/>
            <pc:sldMk cId="2884609029" sldId="283"/>
            <ac:spMk id="7" creationId="{9829EE15-E81E-E57A-12E6-FFA5CA7B4262}"/>
          </ac:spMkLst>
        </pc:spChg>
        <pc:spChg chg="mod">
          <ac:chgData name="Leonardo Baraldi" userId="a018875b52c4fb44" providerId="LiveId" clId="{B2795281-3EF5-B145-A562-289B3820795D}" dt="2024-07-17T23:26:04.491" v="6" actId="208"/>
          <ac:spMkLst>
            <pc:docMk/>
            <pc:sldMk cId="2884609029" sldId="283"/>
            <ac:spMk id="8" creationId="{DD0B4675-B243-003C-C6AA-B29C8F64BA9D}"/>
          </ac:spMkLst>
        </pc:spChg>
      </pc:sldChg>
      <pc:sldChg chg="modSp add mod modTransition">
        <pc:chgData name="Leonardo Baraldi" userId="a018875b52c4fb44" providerId="LiveId" clId="{B2795281-3EF5-B145-A562-289B3820795D}" dt="2024-07-18T01:01:02.210" v="99"/>
        <pc:sldMkLst>
          <pc:docMk/>
          <pc:sldMk cId="1574009246" sldId="284"/>
        </pc:sldMkLst>
        <pc:spChg chg="mod">
          <ac:chgData name="Leonardo Baraldi" userId="a018875b52c4fb44" providerId="LiveId" clId="{B2795281-3EF5-B145-A562-289B3820795D}" dt="2024-07-17T23:26:11.382" v="7" actId="208"/>
          <ac:spMkLst>
            <pc:docMk/>
            <pc:sldMk cId="1574009246" sldId="284"/>
            <ac:spMk id="2" creationId="{F6E94F36-3001-04BF-9062-827E094CF6C8}"/>
          </ac:spMkLst>
        </pc:spChg>
        <pc:spChg chg="mod">
          <ac:chgData name="Leonardo Baraldi" userId="a018875b52c4fb44" providerId="LiveId" clId="{B2795281-3EF5-B145-A562-289B3820795D}" dt="2024-07-17T23:26:11.382" v="7" actId="208"/>
          <ac:spMkLst>
            <pc:docMk/>
            <pc:sldMk cId="1574009246" sldId="284"/>
            <ac:spMk id="3" creationId="{44B95CEB-DA50-1185-20A1-E213A8300CF9}"/>
          </ac:spMkLst>
        </pc:spChg>
        <pc:spChg chg="mod">
          <ac:chgData name="Leonardo Baraldi" userId="a018875b52c4fb44" providerId="LiveId" clId="{B2795281-3EF5-B145-A562-289B3820795D}" dt="2024-07-17T23:26:11.382" v="7" actId="208"/>
          <ac:spMkLst>
            <pc:docMk/>
            <pc:sldMk cId="1574009246" sldId="284"/>
            <ac:spMk id="6" creationId="{CA478005-4D9D-5EA9-7FB3-15115BCB2A5C}"/>
          </ac:spMkLst>
        </pc:spChg>
        <pc:spChg chg="mod">
          <ac:chgData name="Leonardo Baraldi" userId="a018875b52c4fb44" providerId="LiveId" clId="{B2795281-3EF5-B145-A562-289B3820795D}" dt="2024-07-18T00:53:43.716" v="73" actId="14100"/>
          <ac:spMkLst>
            <pc:docMk/>
            <pc:sldMk cId="1574009246" sldId="284"/>
            <ac:spMk id="8" creationId="{DD0B4675-B243-003C-C6AA-B29C8F64BA9D}"/>
          </ac:spMkLst>
        </pc:spChg>
      </pc:sldChg>
      <pc:sldChg chg="modSp add mod modTransition">
        <pc:chgData name="Leonardo Baraldi" userId="a018875b52c4fb44" providerId="LiveId" clId="{B2795281-3EF5-B145-A562-289B3820795D}" dt="2024-07-18T01:00:28.436" v="93"/>
        <pc:sldMkLst>
          <pc:docMk/>
          <pc:sldMk cId="1326154912" sldId="285"/>
        </pc:sldMkLst>
        <pc:spChg chg="mod">
          <ac:chgData name="Leonardo Baraldi" userId="a018875b52c4fb44" providerId="LiveId" clId="{B2795281-3EF5-B145-A562-289B3820795D}" dt="2024-07-17T23:26:16.095" v="8" actId="208"/>
          <ac:spMkLst>
            <pc:docMk/>
            <pc:sldMk cId="1326154912" sldId="285"/>
            <ac:spMk id="6" creationId="{CA478005-4D9D-5EA9-7FB3-15115BCB2A5C}"/>
          </ac:spMkLst>
        </pc:spChg>
      </pc:sldChg>
      <pc:sldChg chg="modSp add mod">
        <pc:chgData name="Leonardo Baraldi" userId="a018875b52c4fb44" providerId="LiveId" clId="{B2795281-3EF5-B145-A562-289B3820795D}" dt="2024-07-18T00:59:49.956" v="91" actId="14100"/>
        <pc:sldMkLst>
          <pc:docMk/>
          <pc:sldMk cId="3485804446" sldId="286"/>
        </pc:sldMkLst>
        <pc:spChg chg="mod">
          <ac:chgData name="Leonardo Baraldi" userId="a018875b52c4fb44" providerId="LiveId" clId="{B2795281-3EF5-B145-A562-289B3820795D}" dt="2024-07-17T23:26:26.037" v="9" actId="208"/>
          <ac:spMkLst>
            <pc:docMk/>
            <pc:sldMk cId="3485804446" sldId="286"/>
            <ac:spMk id="6" creationId="{CA478005-4D9D-5EA9-7FB3-15115BCB2A5C}"/>
          </ac:spMkLst>
        </pc:spChg>
        <pc:spChg chg="mod">
          <ac:chgData name="Leonardo Baraldi" userId="a018875b52c4fb44" providerId="LiveId" clId="{B2795281-3EF5-B145-A562-289B3820795D}" dt="2024-07-18T00:59:49.956" v="91" actId="14100"/>
          <ac:spMkLst>
            <pc:docMk/>
            <pc:sldMk cId="3485804446" sldId="286"/>
            <ac:spMk id="7" creationId="{9829EE15-E81E-E57A-12E6-FFA5CA7B4262}"/>
          </ac:spMkLst>
        </pc:spChg>
        <pc:spChg chg="mod">
          <ac:chgData name="Leonardo Baraldi" userId="a018875b52c4fb44" providerId="LiveId" clId="{B2795281-3EF5-B145-A562-289B3820795D}" dt="2024-07-17T23:26:26.037" v="9" actId="208"/>
          <ac:spMkLst>
            <pc:docMk/>
            <pc:sldMk cId="3485804446" sldId="286"/>
            <ac:spMk id="8" creationId="{DD0B4675-B243-003C-C6AA-B29C8F64BA9D}"/>
          </ac:spMkLst>
        </pc:spChg>
      </pc:sldChg>
      <pc:sldChg chg="addSp modSp add mod">
        <pc:chgData name="Leonardo Baraldi" userId="a018875b52c4fb44" providerId="LiveId" clId="{B2795281-3EF5-B145-A562-289B3820795D}" dt="2024-07-18T00:52:58.304" v="68" actId="1582"/>
        <pc:sldMkLst>
          <pc:docMk/>
          <pc:sldMk cId="1590482893" sldId="287"/>
        </pc:sldMkLst>
        <pc:spChg chg="add mod">
          <ac:chgData name="Leonardo Baraldi" userId="a018875b52c4fb44" providerId="LiveId" clId="{B2795281-3EF5-B145-A562-289B3820795D}" dt="2024-07-18T00:52:53.782" v="67" actId="1582"/>
          <ac:spMkLst>
            <pc:docMk/>
            <pc:sldMk cId="1590482893" sldId="287"/>
            <ac:spMk id="2" creationId="{BD5CA69D-AA92-7D72-26D9-107CCFCCDA74}"/>
          </ac:spMkLst>
        </pc:spChg>
        <pc:spChg chg="mod">
          <ac:chgData name="Leonardo Baraldi" userId="a018875b52c4fb44" providerId="LiveId" clId="{B2795281-3EF5-B145-A562-289B3820795D}" dt="2024-07-18T00:52:58.304" v="68" actId="1582"/>
          <ac:spMkLst>
            <pc:docMk/>
            <pc:sldMk cId="1590482893" sldId="287"/>
            <ac:spMk id="6" creationId="{9E18ED97-8F65-CAAE-855B-1B7CDDB4EA85}"/>
          </ac:spMkLst>
        </pc:spChg>
      </pc:sldChg>
      <pc:sldChg chg="modSp add mod">
        <pc:chgData name="Leonardo Baraldi" userId="a018875b52c4fb44" providerId="LiveId" clId="{B2795281-3EF5-B145-A562-289B3820795D}" dt="2024-07-18T00:53:08.136" v="69" actId="1582"/>
        <pc:sldMkLst>
          <pc:docMk/>
          <pc:sldMk cId="880416599" sldId="288"/>
        </pc:sldMkLst>
        <pc:spChg chg="mod">
          <ac:chgData name="Leonardo Baraldi" userId="a018875b52c4fb44" providerId="LiveId" clId="{B2795281-3EF5-B145-A562-289B3820795D}" dt="2024-07-18T00:53:08.136" v="69" actId="1582"/>
          <ac:spMkLst>
            <pc:docMk/>
            <pc:sldMk cId="880416599" sldId="288"/>
            <ac:spMk id="2" creationId="{7A718CAC-C8C6-230A-9A69-A55451CA67A4}"/>
          </ac:spMkLst>
        </pc:spChg>
      </pc:sldChg>
      <pc:sldChg chg="modSp mod">
        <pc:chgData name="Leonardo Baraldi" userId="a018875b52c4fb44" providerId="LiveId" clId="{B2795281-3EF5-B145-A562-289B3820795D}" dt="2024-07-18T01:12:53.142" v="180" actId="1076"/>
        <pc:sldMkLst>
          <pc:docMk/>
          <pc:sldMk cId="1025084291" sldId="291"/>
        </pc:sldMkLst>
        <pc:spChg chg="mod">
          <ac:chgData name="Leonardo Baraldi" userId="a018875b52c4fb44" providerId="LiveId" clId="{B2795281-3EF5-B145-A562-289B3820795D}" dt="2024-07-18T01:12:53.142" v="180" actId="1076"/>
          <ac:spMkLst>
            <pc:docMk/>
            <pc:sldMk cId="1025084291" sldId="291"/>
            <ac:spMk id="2" creationId="{B3C61803-0FFF-865D-CCFB-C65E61CEF96A}"/>
          </ac:spMkLst>
        </pc:spChg>
        <pc:spChg chg="mod">
          <ac:chgData name="Leonardo Baraldi" userId="a018875b52c4fb44" providerId="LiveId" clId="{B2795281-3EF5-B145-A562-289B3820795D}" dt="2024-07-18T01:12:53.142" v="180" actId="1076"/>
          <ac:spMkLst>
            <pc:docMk/>
            <pc:sldMk cId="1025084291" sldId="291"/>
            <ac:spMk id="18" creationId="{BF0A6D04-FE17-27AE-EED2-DD8D8A80B945}"/>
          </ac:spMkLst>
        </pc:spChg>
      </pc:sldChg>
      <pc:sldChg chg="addSp delSp modSp mod setBg">
        <pc:chgData name="Leonardo Baraldi" userId="a018875b52c4fb44" providerId="LiveId" clId="{B2795281-3EF5-B145-A562-289B3820795D}" dt="2024-07-18T01:13:09.899" v="181" actId="1076"/>
        <pc:sldMkLst>
          <pc:docMk/>
          <pc:sldMk cId="2912414639" sldId="292"/>
        </pc:sldMkLst>
        <pc:spChg chg="mod">
          <ac:chgData name="Leonardo Baraldi" userId="a018875b52c4fb44" providerId="LiveId" clId="{B2795281-3EF5-B145-A562-289B3820795D}" dt="2024-07-18T00:57:55.905" v="79"/>
          <ac:spMkLst>
            <pc:docMk/>
            <pc:sldMk cId="2912414639" sldId="292"/>
            <ac:spMk id="7" creationId="{0A56326B-FEF7-67E9-E7D0-1C005B559055}"/>
          </ac:spMkLst>
        </pc:spChg>
        <pc:spChg chg="add del mod">
          <ac:chgData name="Leonardo Baraldi" userId="a018875b52c4fb44" providerId="LiveId" clId="{B2795281-3EF5-B145-A562-289B3820795D}" dt="2024-07-18T00:56:49.277" v="77" actId="478"/>
          <ac:spMkLst>
            <pc:docMk/>
            <pc:sldMk cId="2912414639" sldId="292"/>
            <ac:spMk id="8" creationId="{B4C87821-1B34-23BA-29D8-A051DCBF26A2}"/>
          </ac:spMkLst>
        </pc:spChg>
        <pc:spChg chg="mod modVis">
          <ac:chgData name="Leonardo Baraldi" userId="a018875b52c4fb44" providerId="LiveId" clId="{B2795281-3EF5-B145-A562-289B3820795D}" dt="2024-07-18T00:58:57.103" v="85" actId="14430"/>
          <ac:spMkLst>
            <pc:docMk/>
            <pc:sldMk cId="2912414639" sldId="292"/>
            <ac:spMk id="12" creationId="{0288C6B4-AFC3-407F-A595-EFFD38D4CCAF}"/>
          </ac:spMkLst>
        </pc:spChg>
        <pc:spChg chg="mod modVis">
          <ac:chgData name="Leonardo Baraldi" userId="a018875b52c4fb44" providerId="LiveId" clId="{B2795281-3EF5-B145-A562-289B3820795D}" dt="2024-07-18T00:58:58.385" v="86" actId="14430"/>
          <ac:spMkLst>
            <pc:docMk/>
            <pc:sldMk cId="2912414639" sldId="292"/>
            <ac:spMk id="14" creationId="{CF236821-17FE-429B-8D2C-08E13A64EA40}"/>
          </ac:spMkLst>
        </pc:spChg>
        <pc:spChg chg="mod">
          <ac:chgData name="Leonardo Baraldi" userId="a018875b52c4fb44" providerId="LiveId" clId="{B2795281-3EF5-B145-A562-289B3820795D}" dt="2024-07-18T01:13:09.899" v="181" actId="1076"/>
          <ac:spMkLst>
            <pc:docMk/>
            <pc:sldMk cId="2912414639" sldId="292"/>
            <ac:spMk id="15" creationId="{506AECE2-B698-AA93-8587-001137A62C8A}"/>
          </ac:spMkLst>
        </pc:spChg>
        <pc:spChg chg="mod modVis">
          <ac:chgData name="Leonardo Baraldi" userId="a018875b52c4fb44" providerId="LiveId" clId="{B2795281-3EF5-B145-A562-289B3820795D}" dt="2024-07-18T00:59:07.402" v="89"/>
          <ac:spMkLst>
            <pc:docMk/>
            <pc:sldMk cId="2912414639" sldId="292"/>
            <ac:spMk id="16" creationId="{C0BDBCD2-E081-43AB-9119-C55465E59757}"/>
          </ac:spMkLst>
        </pc:spChg>
      </pc:sldChg>
      <pc:sldChg chg="modSp mod">
        <pc:chgData name="Leonardo Baraldi" userId="a018875b52c4fb44" providerId="LiveId" clId="{B2795281-3EF5-B145-A562-289B3820795D}" dt="2024-07-18T01:11:11.527" v="175" actId="14100"/>
        <pc:sldMkLst>
          <pc:docMk/>
          <pc:sldMk cId="2128176955" sldId="293"/>
        </pc:sldMkLst>
        <pc:spChg chg="mod">
          <ac:chgData name="Leonardo Baraldi" userId="a018875b52c4fb44" providerId="LiveId" clId="{B2795281-3EF5-B145-A562-289B3820795D}" dt="2024-07-18T00:43:37.196" v="55" actId="14100"/>
          <ac:spMkLst>
            <pc:docMk/>
            <pc:sldMk cId="2128176955" sldId="293"/>
            <ac:spMk id="18" creationId="{24F75EA6-F8B5-850C-5DEC-2FF06158ED71}"/>
          </ac:spMkLst>
        </pc:spChg>
        <pc:spChg chg="mod">
          <ac:chgData name="Leonardo Baraldi" userId="a018875b52c4fb44" providerId="LiveId" clId="{B2795281-3EF5-B145-A562-289B3820795D}" dt="2024-07-18T00:43:56.833" v="58" actId="1036"/>
          <ac:spMkLst>
            <pc:docMk/>
            <pc:sldMk cId="2128176955" sldId="293"/>
            <ac:spMk id="21" creationId="{927767AB-29C2-0ECD-33BE-F6C60D78C039}"/>
          </ac:spMkLst>
        </pc:spChg>
        <pc:cxnChg chg="mod">
          <ac:chgData name="Leonardo Baraldi" userId="a018875b52c4fb44" providerId="LiveId" clId="{B2795281-3EF5-B145-A562-289B3820795D}" dt="2024-07-18T01:10:55.844" v="171" actId="14100"/>
          <ac:cxnSpMkLst>
            <pc:docMk/>
            <pc:sldMk cId="2128176955" sldId="293"/>
            <ac:cxnSpMk id="28" creationId="{888DAE87-7D2A-B4BE-2F85-7FC945B12F5C}"/>
          </ac:cxnSpMkLst>
        </pc:cxnChg>
        <pc:cxnChg chg="mod">
          <ac:chgData name="Leonardo Baraldi" userId="a018875b52c4fb44" providerId="LiveId" clId="{B2795281-3EF5-B145-A562-289B3820795D}" dt="2024-07-18T01:10:58.492" v="172" actId="14100"/>
          <ac:cxnSpMkLst>
            <pc:docMk/>
            <pc:sldMk cId="2128176955" sldId="293"/>
            <ac:cxnSpMk id="29" creationId="{B62BCE91-61F1-FC4A-3F2D-098447679A12}"/>
          </ac:cxnSpMkLst>
        </pc:cxnChg>
        <pc:cxnChg chg="mod">
          <ac:chgData name="Leonardo Baraldi" userId="a018875b52c4fb44" providerId="LiveId" clId="{B2795281-3EF5-B145-A562-289B3820795D}" dt="2024-07-18T01:11:00.929" v="173" actId="14100"/>
          <ac:cxnSpMkLst>
            <pc:docMk/>
            <pc:sldMk cId="2128176955" sldId="293"/>
            <ac:cxnSpMk id="31" creationId="{EA7EB99E-7C56-E276-E87C-F8D6887876F7}"/>
          </ac:cxnSpMkLst>
        </pc:cxnChg>
        <pc:cxnChg chg="mod">
          <ac:chgData name="Leonardo Baraldi" userId="a018875b52c4fb44" providerId="LiveId" clId="{B2795281-3EF5-B145-A562-289B3820795D}" dt="2024-07-18T01:10:50.055" v="170" actId="14100"/>
          <ac:cxnSpMkLst>
            <pc:docMk/>
            <pc:sldMk cId="2128176955" sldId="293"/>
            <ac:cxnSpMk id="32" creationId="{CBDF74DF-461C-81D5-FD7F-C1848CED1127}"/>
          </ac:cxnSpMkLst>
        </pc:cxnChg>
        <pc:cxnChg chg="mod">
          <ac:chgData name="Leonardo Baraldi" userId="a018875b52c4fb44" providerId="LiveId" clId="{B2795281-3EF5-B145-A562-289B3820795D}" dt="2024-07-18T01:11:09.457" v="174" actId="14100"/>
          <ac:cxnSpMkLst>
            <pc:docMk/>
            <pc:sldMk cId="2128176955" sldId="293"/>
            <ac:cxnSpMk id="34" creationId="{73DA0B55-4B8A-CD89-5246-21C3612F223C}"/>
          </ac:cxnSpMkLst>
        </pc:cxnChg>
        <pc:cxnChg chg="mod">
          <ac:chgData name="Leonardo Baraldi" userId="a018875b52c4fb44" providerId="LiveId" clId="{B2795281-3EF5-B145-A562-289B3820795D}" dt="2024-07-18T01:11:11.527" v="175" actId="14100"/>
          <ac:cxnSpMkLst>
            <pc:docMk/>
            <pc:sldMk cId="2128176955" sldId="293"/>
            <ac:cxnSpMk id="35" creationId="{8C367A37-4D24-CD20-73C8-BFC14133DE52}"/>
          </ac:cxnSpMkLst>
        </pc:cxnChg>
      </pc:sldChg>
      <pc:sldChg chg="addSp modSp mod">
        <pc:chgData name="Leonardo Baraldi" userId="a018875b52c4fb44" providerId="LiveId" clId="{B2795281-3EF5-B145-A562-289B3820795D}" dt="2024-07-18T01:07:41.434" v="163" actId="1035"/>
        <pc:sldMkLst>
          <pc:docMk/>
          <pc:sldMk cId="2907080671" sldId="294"/>
        </pc:sldMkLst>
        <pc:spChg chg="mod">
          <ac:chgData name="Leonardo Baraldi" userId="a018875b52c4fb44" providerId="LiveId" clId="{B2795281-3EF5-B145-A562-289B3820795D}" dt="2024-07-18T01:07:30.752" v="158" actId="1076"/>
          <ac:spMkLst>
            <pc:docMk/>
            <pc:sldMk cId="2907080671" sldId="294"/>
            <ac:spMk id="7" creationId="{BDC1DDC7-9A32-0206-0EF1-11B74B564EA2}"/>
          </ac:spMkLst>
        </pc:spChg>
        <pc:picChg chg="mod">
          <ac:chgData name="Leonardo Baraldi" userId="a018875b52c4fb44" providerId="LiveId" clId="{B2795281-3EF5-B145-A562-289B3820795D}" dt="2024-07-18T01:07:41.434" v="163" actId="1035"/>
          <ac:picMkLst>
            <pc:docMk/>
            <pc:sldMk cId="2907080671" sldId="294"/>
            <ac:picMk id="14" creationId="{BF77E0CE-160B-DB65-0682-28B03BC75EE8}"/>
          </ac:picMkLst>
        </pc:picChg>
        <pc:cxnChg chg="mod">
          <ac:chgData name="Leonardo Baraldi" userId="a018875b52c4fb44" providerId="LiveId" clId="{B2795281-3EF5-B145-A562-289B3820795D}" dt="2024-07-18T01:06:05.846" v="136" actId="692"/>
          <ac:cxnSpMkLst>
            <pc:docMk/>
            <pc:sldMk cId="2907080671" sldId="294"/>
            <ac:cxnSpMk id="11" creationId="{4784E13A-3F44-2524-E3DD-782374A4D98E}"/>
          </ac:cxnSpMkLst>
        </pc:cxnChg>
        <pc:cxnChg chg="mod">
          <ac:chgData name="Leonardo Baraldi" userId="a018875b52c4fb44" providerId="LiveId" clId="{B2795281-3EF5-B145-A562-289B3820795D}" dt="2024-07-18T01:06:44.028" v="147" actId="14100"/>
          <ac:cxnSpMkLst>
            <pc:docMk/>
            <pc:sldMk cId="2907080671" sldId="294"/>
            <ac:cxnSpMk id="13" creationId="{B34A88B5-419D-8E1E-DA36-711730A1991F}"/>
          </ac:cxnSpMkLst>
        </pc:cxnChg>
        <pc:cxnChg chg="add mod">
          <ac:chgData name="Leonardo Baraldi" userId="a018875b52c4fb44" providerId="LiveId" clId="{B2795281-3EF5-B145-A562-289B3820795D}" dt="2024-07-18T01:06:48.752" v="149" actId="1076"/>
          <ac:cxnSpMkLst>
            <pc:docMk/>
            <pc:sldMk cId="2907080671" sldId="294"/>
            <ac:cxnSpMk id="17" creationId="{957EDF6C-19BE-9D88-2EEB-3073F751417F}"/>
          </ac:cxnSpMkLst>
        </pc:cxnChg>
      </pc:sldChg>
      <pc:sldChg chg="modSp mod">
        <pc:chgData name="Leonardo Baraldi" userId="a018875b52c4fb44" providerId="LiveId" clId="{B2795281-3EF5-B145-A562-289B3820795D}" dt="2024-07-18T01:13:58.923" v="288" actId="20577"/>
        <pc:sldMkLst>
          <pc:docMk/>
          <pc:sldMk cId="1362702090" sldId="296"/>
        </pc:sldMkLst>
        <pc:graphicFrameChg chg="modGraphic">
          <ac:chgData name="Leonardo Baraldi" userId="a018875b52c4fb44" providerId="LiveId" clId="{B2795281-3EF5-B145-A562-289B3820795D}" dt="2024-07-18T01:13:58.923" v="288" actId="20577"/>
          <ac:graphicFrameMkLst>
            <pc:docMk/>
            <pc:sldMk cId="1362702090" sldId="296"/>
            <ac:graphicFrameMk id="7" creationId="{6E2037B9-79AA-E284-43FF-EE49E10A41D3}"/>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BC7F7-6E9F-B248-8F56-7620F5C095CB}" type="datetimeFigureOut">
              <a:rPr lang="en-IT" smtClean="0"/>
              <a:t>07/17/2024</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6CEDA-5D64-F242-8C6C-B37383C75D10}" type="slidenum">
              <a:rPr lang="en-IT" smtClean="0"/>
              <a:t>‹N›</a:t>
            </a:fld>
            <a:endParaRPr lang="en-IT"/>
          </a:p>
        </p:txBody>
      </p:sp>
    </p:spTree>
    <p:extLst>
      <p:ext uri="{BB962C8B-B14F-4D97-AF65-F5344CB8AC3E}">
        <p14:creationId xmlns:p14="http://schemas.microsoft.com/office/powerpoint/2010/main" val="3523496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5156CEDA-5D64-F242-8C6C-B37383C75D10}" type="slidenum">
              <a:rPr lang="en-IT" smtClean="0"/>
              <a:t>28</a:t>
            </a:fld>
            <a:endParaRPr lang="en-IT"/>
          </a:p>
        </p:txBody>
      </p:sp>
    </p:spTree>
    <p:extLst>
      <p:ext uri="{BB962C8B-B14F-4D97-AF65-F5344CB8AC3E}">
        <p14:creationId xmlns:p14="http://schemas.microsoft.com/office/powerpoint/2010/main" val="910589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16796C-083A-F3B8-7066-218DF9BA14B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E8895CC-0DA1-3840-CF20-FF9E61E073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6006D84-CE53-28C1-B1B9-26A3F18EEF62}"/>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5" name="Segnaposto piè di pagina 4">
            <a:extLst>
              <a:ext uri="{FF2B5EF4-FFF2-40B4-BE49-F238E27FC236}">
                <a16:creationId xmlns:a16="http://schemas.microsoft.com/office/drawing/2014/main" id="{01AD2243-5AEA-0E9F-D481-B6FF3FDE038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C8F8E94-7799-F5DA-6E11-4B60C7296DD6}"/>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3023946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4238C-9864-F15D-BFEB-0547C89C19F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3966133-0B25-3A43-4989-D2973CC3ABA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65FEDB0-F91A-BCF3-A10C-24EEA2EBB51F}"/>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5" name="Segnaposto piè di pagina 4">
            <a:extLst>
              <a:ext uri="{FF2B5EF4-FFF2-40B4-BE49-F238E27FC236}">
                <a16:creationId xmlns:a16="http://schemas.microsoft.com/office/drawing/2014/main" id="{060AEA8A-57BF-BC1F-9561-A01513A7C37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98FB00A-B9CA-597F-DEA2-B83C9FA325F1}"/>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91987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4260E75-5EA0-EF3D-DF07-71140A23B48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A8106A3-A0D7-7627-2BAA-AC46AD7B8BA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EE77F32-068A-A39A-1B9E-036F73BF1621}"/>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5" name="Segnaposto piè di pagina 4">
            <a:extLst>
              <a:ext uri="{FF2B5EF4-FFF2-40B4-BE49-F238E27FC236}">
                <a16:creationId xmlns:a16="http://schemas.microsoft.com/office/drawing/2014/main" id="{F8EA5F06-E60E-7ABF-2703-F45DFF3133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CDF123-E2E2-105B-E1C8-A431F558F3F6}"/>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196674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229C61-AB67-EE1C-F23C-3D9D2920A55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763BA89-3166-2F6B-3A75-72863C6C85E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DD32BE7-F8BB-D654-94FF-DA83061582B4}"/>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5" name="Segnaposto piè di pagina 4">
            <a:extLst>
              <a:ext uri="{FF2B5EF4-FFF2-40B4-BE49-F238E27FC236}">
                <a16:creationId xmlns:a16="http://schemas.microsoft.com/office/drawing/2014/main" id="{29B74456-52BE-0C31-903D-E7749A37B6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71997AD-22EC-59B4-C707-73E5718FBA98}"/>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360745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835F0A-A0B1-57FA-1533-6C90CB8C877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F90E4F1-0CC6-126E-4347-14A69A32A7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136555A-3376-AF70-5202-7FF3778D2DAA}"/>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5" name="Segnaposto piè di pagina 4">
            <a:extLst>
              <a:ext uri="{FF2B5EF4-FFF2-40B4-BE49-F238E27FC236}">
                <a16:creationId xmlns:a16="http://schemas.microsoft.com/office/drawing/2014/main" id="{A6E3391F-DC5D-79B6-201E-16C66D9C084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E1F7A6E-A48A-ED03-EA07-ED640668EBE8}"/>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3276564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A6C514-F4C9-3AC8-D336-B14A135AED0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9ED2E4A-E403-6684-F943-784B2B363DD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CEBA924-A833-3F54-130F-098C0B88595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AF95F94-5D18-0686-18D9-DABC7DEB9844}"/>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6" name="Segnaposto piè di pagina 5">
            <a:extLst>
              <a:ext uri="{FF2B5EF4-FFF2-40B4-BE49-F238E27FC236}">
                <a16:creationId xmlns:a16="http://schemas.microsoft.com/office/drawing/2014/main" id="{839FBF95-8296-94F5-F7E2-6E3562CB228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E27B2BC-D4C6-E4D3-A65B-B0E3C1B05BB5}"/>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69564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C7A62B-5FB9-F414-A007-83132C5ADAC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5CF27EE-3239-E28E-EDD6-17A3435DEA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1D3218E-160A-74F3-9C37-71DEB6B7376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5ADF278-1B9A-F257-A667-F200DCB163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D3DD074-BA58-7330-5801-B1FE6DFDDF2F}"/>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C34387A-8B0D-908C-A096-BB882772BE3B}"/>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8" name="Segnaposto piè di pagina 7">
            <a:extLst>
              <a:ext uri="{FF2B5EF4-FFF2-40B4-BE49-F238E27FC236}">
                <a16:creationId xmlns:a16="http://schemas.microsoft.com/office/drawing/2014/main" id="{7D6928B1-63D0-949A-E42F-FDA5615DA81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F6679A1-881C-6F6F-528E-294BDD6E3804}"/>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2154174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688C36-2266-8BC1-CD3A-6BCBB3A078B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AAC50F4-4D7B-4AF6-179B-EE22E5F95A8D}"/>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4" name="Segnaposto piè di pagina 3">
            <a:extLst>
              <a:ext uri="{FF2B5EF4-FFF2-40B4-BE49-F238E27FC236}">
                <a16:creationId xmlns:a16="http://schemas.microsoft.com/office/drawing/2014/main" id="{CCB1B5B4-6836-5DA1-3D03-99B374F9799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47C8732-2D52-A7C7-7064-BDD58454F401}"/>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1684137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4847688-79D1-4861-5224-ACEBCA6B3C0B}"/>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3" name="Segnaposto piè di pagina 2">
            <a:extLst>
              <a:ext uri="{FF2B5EF4-FFF2-40B4-BE49-F238E27FC236}">
                <a16:creationId xmlns:a16="http://schemas.microsoft.com/office/drawing/2014/main" id="{273E452F-DC97-D23F-0207-E411ADEF6B0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1B76565E-F5A6-4E69-010E-3DB85810A6DB}"/>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3285760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9636AC-F8D0-EF6B-D20E-6F6CA4DA348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D914FD1-B1A5-E738-3A4C-492262724D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D5E0B42-13AF-56A8-C91C-373E0FB75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E6BEE07-8964-B046-EA07-D45F790FEDA1}"/>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6" name="Segnaposto piè di pagina 5">
            <a:extLst>
              <a:ext uri="{FF2B5EF4-FFF2-40B4-BE49-F238E27FC236}">
                <a16:creationId xmlns:a16="http://schemas.microsoft.com/office/drawing/2014/main" id="{EB94EA5B-A0A5-69F5-E52B-A5BBA43E4D6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ACCDDEA-0D32-5C6F-20B6-51CAA42B537E}"/>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1926931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64899C-5FF5-144C-C4AD-698BC3A3E4A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22946AD-78EB-57B4-E556-DA44A1775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A35A2DB-B6A5-8F4C-194B-2C2C51D55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3A6F347-BB9A-C805-CDE9-5BB929710347}"/>
              </a:ext>
            </a:extLst>
          </p:cNvPr>
          <p:cNvSpPr>
            <a:spLocks noGrp="1"/>
          </p:cNvSpPr>
          <p:nvPr>
            <p:ph type="dt" sz="half" idx="10"/>
          </p:nvPr>
        </p:nvSpPr>
        <p:spPr/>
        <p:txBody>
          <a:bodyPr/>
          <a:lstStyle/>
          <a:p>
            <a:fld id="{8DBEA34D-1180-4A0B-828F-79624E3853C4}" type="datetimeFigureOut">
              <a:rPr lang="it-IT" smtClean="0"/>
              <a:t>17/07/2024</a:t>
            </a:fld>
            <a:endParaRPr lang="it-IT"/>
          </a:p>
        </p:txBody>
      </p:sp>
      <p:sp>
        <p:nvSpPr>
          <p:cNvPr id="6" name="Segnaposto piè di pagina 5">
            <a:extLst>
              <a:ext uri="{FF2B5EF4-FFF2-40B4-BE49-F238E27FC236}">
                <a16:creationId xmlns:a16="http://schemas.microsoft.com/office/drawing/2014/main" id="{334B9C50-DF7B-AC5D-4AB2-161E555FE8F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C15D15A-416C-8DBE-1EF3-262B1A1C2ECA}"/>
              </a:ext>
            </a:extLst>
          </p:cNvPr>
          <p:cNvSpPr>
            <a:spLocks noGrp="1"/>
          </p:cNvSpPr>
          <p:nvPr>
            <p:ph type="sldNum" sz="quarter" idx="12"/>
          </p:nvPr>
        </p:nvSpPr>
        <p:spPr/>
        <p:txBody>
          <a:bodyPr/>
          <a:lstStyle/>
          <a:p>
            <a:fld id="{A2436B8D-4CA0-45A3-AA57-FD68362219B9}" type="slidenum">
              <a:rPr lang="it-IT" smtClean="0"/>
              <a:t>‹N›</a:t>
            </a:fld>
            <a:endParaRPr lang="it-IT"/>
          </a:p>
        </p:txBody>
      </p:sp>
    </p:spTree>
    <p:extLst>
      <p:ext uri="{BB962C8B-B14F-4D97-AF65-F5344CB8AC3E}">
        <p14:creationId xmlns:p14="http://schemas.microsoft.com/office/powerpoint/2010/main" val="337860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242ADC7-8260-2DCA-0A92-26847DC1FA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18211F4-FECD-FF1A-ABBB-1A8B7617A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9C66BE-BB75-B227-5BE3-B33B96385C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DBEA34D-1180-4A0B-828F-79624E3853C4}" type="datetimeFigureOut">
              <a:rPr lang="it-IT" smtClean="0"/>
              <a:t>17/07/2024</a:t>
            </a:fld>
            <a:endParaRPr lang="it-IT"/>
          </a:p>
        </p:txBody>
      </p:sp>
      <p:sp>
        <p:nvSpPr>
          <p:cNvPr id="5" name="Segnaposto piè di pagina 4">
            <a:extLst>
              <a:ext uri="{FF2B5EF4-FFF2-40B4-BE49-F238E27FC236}">
                <a16:creationId xmlns:a16="http://schemas.microsoft.com/office/drawing/2014/main" id="{7FF5680E-4E6F-C955-43EE-56D2AED9D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90BEB7D4-D6B9-AB47-3442-23F486B7F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436B8D-4CA0-45A3-AA57-FD68362219B9}" type="slidenum">
              <a:rPr lang="it-IT" smtClean="0"/>
              <a:t>‹N›</a:t>
            </a:fld>
            <a:endParaRPr lang="it-IT"/>
          </a:p>
        </p:txBody>
      </p:sp>
    </p:spTree>
    <p:extLst>
      <p:ext uri="{BB962C8B-B14F-4D97-AF65-F5344CB8AC3E}">
        <p14:creationId xmlns:p14="http://schemas.microsoft.com/office/powerpoint/2010/main" val="1860448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1.jpeg"/><Relationship Id="rId1" Type="http://schemas.openxmlformats.org/officeDocument/2006/relationships/slideLayout" Target="../slideLayouts/slideLayout8.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7.svg"/></Relationships>
</file>

<file path=ppt/slides/_rels/slide3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63.sv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69.sv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sketball with black lines&#10;&#10;Description automatically generated">
            <a:extLst>
              <a:ext uri="{FF2B5EF4-FFF2-40B4-BE49-F238E27FC236}">
                <a16:creationId xmlns:a16="http://schemas.microsoft.com/office/drawing/2014/main" id="{57E2E43D-17CC-272D-14B6-A4ABEC559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55" y="2717594"/>
            <a:ext cx="1422812" cy="1422812"/>
          </a:xfrm>
          <a:prstGeom prst="rect">
            <a:avLst/>
          </a:prstGeom>
          <a:effectLst>
            <a:outerShdw blurRad="50800" dist="38100" dir="2700000" algn="tl" rotWithShape="0">
              <a:prstClr val="black">
                <a:alpha val="40000"/>
              </a:prstClr>
            </a:outerShdw>
          </a:effectLst>
        </p:spPr>
      </p:pic>
      <p:sp>
        <p:nvSpPr>
          <p:cNvPr id="2" name="Titolo 1">
            <a:extLst>
              <a:ext uri="{FF2B5EF4-FFF2-40B4-BE49-F238E27FC236}">
                <a16:creationId xmlns:a16="http://schemas.microsoft.com/office/drawing/2014/main" id="{E029B233-8A78-DEE1-9107-62BB543739C7}"/>
              </a:ext>
            </a:extLst>
          </p:cNvPr>
          <p:cNvSpPr>
            <a:spLocks noGrp="1"/>
          </p:cNvSpPr>
          <p:nvPr>
            <p:ph type="ctrTitle"/>
          </p:nvPr>
        </p:nvSpPr>
        <p:spPr>
          <a:xfrm>
            <a:off x="3203278" y="2632806"/>
            <a:ext cx="7608885" cy="1592385"/>
          </a:xfrm>
        </p:spPr>
        <p:txBody>
          <a:bodyPr>
            <a:normAutofit/>
          </a:bodyPr>
          <a:lstStyle/>
          <a:p>
            <a:pPr algn="l"/>
            <a:r>
              <a:rPr lang="it-IT" sz="9600">
                <a:ln w="6350">
                  <a:noFill/>
                </a:ln>
                <a:solidFill>
                  <a:sysClr val="windowText" lastClr="000000"/>
                </a:solidFill>
                <a:effectLst>
                  <a:outerShdw blurRad="50800" dist="38100" dir="2700000" algn="tl" rotWithShape="0">
                    <a:prstClr val="black">
                      <a:alpha val="40000"/>
                    </a:prstClr>
                  </a:outerShdw>
                </a:effectLst>
              </a:rPr>
              <a:t>COURTSIGHT</a:t>
            </a:r>
          </a:p>
        </p:txBody>
      </p:sp>
      <p:sp>
        <p:nvSpPr>
          <p:cNvPr id="3" name="CasellaDiTesto 2">
            <a:extLst>
              <a:ext uri="{FF2B5EF4-FFF2-40B4-BE49-F238E27FC236}">
                <a16:creationId xmlns:a16="http://schemas.microsoft.com/office/drawing/2014/main" id="{DC6642A6-0742-85EE-D578-4B39D725745D}"/>
              </a:ext>
            </a:extLst>
          </p:cNvPr>
          <p:cNvSpPr txBox="1"/>
          <p:nvPr/>
        </p:nvSpPr>
        <p:spPr>
          <a:xfrm>
            <a:off x="-979" y="5941330"/>
            <a:ext cx="121891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i="1" dirty="0"/>
              <a:t>Leonardo Baraldi, Riccardo Barbieri, Leonardo Ruberto, Gabriele Tassinari</a:t>
            </a:r>
            <a:endParaRPr lang="it-IT"/>
          </a:p>
        </p:txBody>
      </p:sp>
    </p:spTree>
    <p:extLst>
      <p:ext uri="{BB962C8B-B14F-4D97-AF65-F5344CB8AC3E}">
        <p14:creationId xmlns:p14="http://schemas.microsoft.com/office/powerpoint/2010/main" val="2666329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2D3A7095-5B03-295D-3FDA-135C74945FC1}"/>
              </a:ext>
            </a:extLst>
          </p:cNvPr>
          <p:cNvSpPr>
            <a:spLocks noGrp="1"/>
          </p:cNvSpPr>
          <p:nvPr>
            <p:ph type="title"/>
          </p:nvPr>
        </p:nvSpPr>
        <p:spPr>
          <a:xfrm>
            <a:off x="3301093" y="249463"/>
            <a:ext cx="5589814" cy="788081"/>
          </a:xfrm>
        </p:spPr>
        <p:txBody>
          <a:bodyPr>
            <a:normAutofit fontScale="90000"/>
          </a:bodyPr>
          <a:lstStyle/>
          <a:p>
            <a:r>
              <a:rPr lang="it-IT"/>
              <a:t>Modello di Classificazione</a:t>
            </a:r>
          </a:p>
        </p:txBody>
      </p:sp>
      <p:sp>
        <p:nvSpPr>
          <p:cNvPr id="8" name="CasellaDiTesto 7">
            <a:extLst>
              <a:ext uri="{FF2B5EF4-FFF2-40B4-BE49-F238E27FC236}">
                <a16:creationId xmlns:a16="http://schemas.microsoft.com/office/drawing/2014/main" id="{BC08A7B1-98A5-8E7B-AE60-93F46E75F4C9}"/>
              </a:ext>
            </a:extLst>
          </p:cNvPr>
          <p:cNvSpPr txBox="1"/>
          <p:nvPr/>
        </p:nvSpPr>
        <p:spPr>
          <a:xfrm>
            <a:off x="850990" y="1933032"/>
            <a:ext cx="49067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Il Multi-Layer </a:t>
            </a:r>
            <a:r>
              <a:rPr lang="it-IT" err="1"/>
              <a:t>Perceptron</a:t>
            </a:r>
            <a:r>
              <a:rPr lang="it-IT"/>
              <a:t> è una classe di reti neurali artificiali ampiamente utilizzata nei problemi di classificazione</a:t>
            </a:r>
          </a:p>
        </p:txBody>
      </p:sp>
      <p:pic>
        <p:nvPicPr>
          <p:cNvPr id="11" name="Immagine 10" descr="Immagine che contiene schermata, cerchio, diagramma, Policromia&#10;&#10;Descrizione generata automaticamente">
            <a:extLst>
              <a:ext uri="{FF2B5EF4-FFF2-40B4-BE49-F238E27FC236}">
                <a16:creationId xmlns:a16="http://schemas.microsoft.com/office/drawing/2014/main" id="{1A0EBEBF-E434-3AAE-B865-E4CED192ACB6}"/>
              </a:ext>
            </a:extLst>
          </p:cNvPr>
          <p:cNvPicPr>
            <a:picLocks noChangeAspect="1"/>
          </p:cNvPicPr>
          <p:nvPr/>
        </p:nvPicPr>
        <p:blipFill>
          <a:blip r:embed="rId2"/>
          <a:stretch>
            <a:fillRect/>
          </a:stretch>
        </p:blipFill>
        <p:spPr>
          <a:xfrm>
            <a:off x="6905877" y="1360630"/>
            <a:ext cx="3449411" cy="2068286"/>
          </a:xfrm>
          <a:prstGeom prst="rect">
            <a:avLst/>
          </a:prstGeom>
        </p:spPr>
      </p:pic>
      <p:sp>
        <p:nvSpPr>
          <p:cNvPr id="12" name="CasellaDiTesto 11">
            <a:extLst>
              <a:ext uri="{FF2B5EF4-FFF2-40B4-BE49-F238E27FC236}">
                <a16:creationId xmlns:a16="http://schemas.microsoft.com/office/drawing/2014/main" id="{EE610B1D-4743-4D94-3E5B-BB95B97BCD4C}"/>
              </a:ext>
            </a:extLst>
          </p:cNvPr>
          <p:cNvSpPr txBox="1"/>
          <p:nvPr/>
        </p:nvSpPr>
        <p:spPr>
          <a:xfrm>
            <a:off x="6443526" y="4504782"/>
            <a:ext cx="49067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Modello Sequenziale creato:</a:t>
            </a:r>
          </a:p>
          <a:p>
            <a:pPr marL="285750" indent="-285750">
              <a:buFont typeface="Arial"/>
              <a:buChar char="•"/>
            </a:pPr>
            <a:r>
              <a:rPr lang="it-IT"/>
              <a:t>3 Layer Dense</a:t>
            </a:r>
          </a:p>
          <a:p>
            <a:pPr marL="285750" indent="-285750">
              <a:buFont typeface="Arial"/>
              <a:buChar char="•"/>
            </a:pPr>
            <a:r>
              <a:rPr lang="it-IT"/>
              <a:t>Layer Dropout per prevenire </a:t>
            </a:r>
            <a:r>
              <a:rPr lang="it-IT" err="1"/>
              <a:t>overfitting</a:t>
            </a:r>
          </a:p>
        </p:txBody>
      </p:sp>
      <p:pic>
        <p:nvPicPr>
          <p:cNvPr id="13" name="Immagine 12" descr="Immagine che contiene testo, Carattere, schermata&#10;&#10;Descrizione generata automaticamente">
            <a:extLst>
              <a:ext uri="{FF2B5EF4-FFF2-40B4-BE49-F238E27FC236}">
                <a16:creationId xmlns:a16="http://schemas.microsoft.com/office/drawing/2014/main" id="{516EA365-9829-E54C-DEE4-AA5B14AA812D}"/>
              </a:ext>
            </a:extLst>
          </p:cNvPr>
          <p:cNvPicPr>
            <a:picLocks noChangeAspect="1"/>
          </p:cNvPicPr>
          <p:nvPr/>
        </p:nvPicPr>
        <p:blipFill>
          <a:blip r:embed="rId3"/>
          <a:stretch>
            <a:fillRect/>
          </a:stretch>
        </p:blipFill>
        <p:spPr>
          <a:xfrm>
            <a:off x="761093" y="3928382"/>
            <a:ext cx="5086350" cy="2076450"/>
          </a:xfrm>
          <a:prstGeom prst="rect">
            <a:avLst/>
          </a:prstGeom>
        </p:spPr>
      </p:pic>
    </p:spTree>
    <p:extLst>
      <p:ext uri="{BB962C8B-B14F-4D97-AF65-F5344CB8AC3E}">
        <p14:creationId xmlns:p14="http://schemas.microsoft.com/office/powerpoint/2010/main" val="227262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53ACC9A2-79CB-927C-CDDE-BECD592C22D1}"/>
              </a:ext>
            </a:extLst>
          </p:cNvPr>
          <p:cNvSpPr>
            <a:spLocks noGrp="1"/>
          </p:cNvSpPr>
          <p:nvPr>
            <p:ph type="title"/>
          </p:nvPr>
        </p:nvSpPr>
        <p:spPr>
          <a:xfrm>
            <a:off x="2416630" y="222249"/>
            <a:ext cx="7358742" cy="788081"/>
          </a:xfrm>
        </p:spPr>
        <p:txBody>
          <a:bodyPr>
            <a:normAutofit fontScale="90000"/>
          </a:bodyPr>
          <a:lstStyle/>
          <a:p>
            <a:r>
              <a:rPr lang="it-IT"/>
              <a:t>Risultati Modello di Classificazione</a:t>
            </a:r>
          </a:p>
        </p:txBody>
      </p:sp>
      <p:pic>
        <p:nvPicPr>
          <p:cNvPr id="8" name="Immagine 7" descr="Immagine che contiene testo, schermata, Diagramma, diagramma&#10;&#10;Descrizione generata automaticamente">
            <a:extLst>
              <a:ext uri="{FF2B5EF4-FFF2-40B4-BE49-F238E27FC236}">
                <a16:creationId xmlns:a16="http://schemas.microsoft.com/office/drawing/2014/main" id="{66D8726F-ADF9-320E-20F3-FA8DC8574152}"/>
              </a:ext>
            </a:extLst>
          </p:cNvPr>
          <p:cNvPicPr>
            <a:picLocks noChangeAspect="1"/>
          </p:cNvPicPr>
          <p:nvPr/>
        </p:nvPicPr>
        <p:blipFill>
          <a:blip r:embed="rId2"/>
          <a:stretch>
            <a:fillRect/>
          </a:stretch>
        </p:blipFill>
        <p:spPr>
          <a:xfrm>
            <a:off x="1812782" y="2891292"/>
            <a:ext cx="3152775" cy="2407105"/>
          </a:xfrm>
          <a:prstGeom prst="rect">
            <a:avLst/>
          </a:prstGeom>
        </p:spPr>
      </p:pic>
      <p:pic>
        <p:nvPicPr>
          <p:cNvPr id="9" name="Immagine 8" descr="Immagine che contiene testo, schermata, Carattere, Diagramma&#10;&#10;Descrizione generata automaticamente">
            <a:extLst>
              <a:ext uri="{FF2B5EF4-FFF2-40B4-BE49-F238E27FC236}">
                <a16:creationId xmlns:a16="http://schemas.microsoft.com/office/drawing/2014/main" id="{CB581586-DD54-590C-8B4B-F6D554253E5D}"/>
              </a:ext>
            </a:extLst>
          </p:cNvPr>
          <p:cNvPicPr>
            <a:picLocks noChangeAspect="1"/>
          </p:cNvPicPr>
          <p:nvPr/>
        </p:nvPicPr>
        <p:blipFill>
          <a:blip r:embed="rId3"/>
          <a:stretch>
            <a:fillRect/>
          </a:stretch>
        </p:blipFill>
        <p:spPr>
          <a:xfrm>
            <a:off x="7113108" y="2891465"/>
            <a:ext cx="3179990" cy="2407104"/>
          </a:xfrm>
          <a:prstGeom prst="rect">
            <a:avLst/>
          </a:prstGeom>
        </p:spPr>
      </p:pic>
      <p:sp>
        <p:nvSpPr>
          <p:cNvPr id="10" name="CasellaDiTesto 9">
            <a:extLst>
              <a:ext uri="{FF2B5EF4-FFF2-40B4-BE49-F238E27FC236}">
                <a16:creationId xmlns:a16="http://schemas.microsoft.com/office/drawing/2014/main" id="{1FCF00CE-2399-23D8-79F4-764508D884EE}"/>
              </a:ext>
            </a:extLst>
          </p:cNvPr>
          <p:cNvSpPr txBox="1"/>
          <p:nvPr/>
        </p:nvSpPr>
        <p:spPr>
          <a:xfrm>
            <a:off x="3680732" y="1211035"/>
            <a:ext cx="48387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i="1" err="1"/>
              <a:t>Results</a:t>
            </a:r>
            <a:r>
              <a:rPr lang="it-IT" sz="2000" i="1"/>
              <a:t> MLP:</a:t>
            </a:r>
          </a:p>
          <a:p>
            <a:pPr marL="285750" indent="-285750">
              <a:buFont typeface="Arial"/>
              <a:buChar char="•"/>
            </a:pPr>
            <a:r>
              <a:rPr lang="it-IT" sz="2000" i="1"/>
              <a:t>Loss: 0.5629295706748962</a:t>
            </a:r>
          </a:p>
          <a:p>
            <a:pPr marL="285750" indent="-285750">
              <a:buFont typeface="Arial"/>
              <a:buChar char="•"/>
            </a:pPr>
            <a:r>
              <a:rPr lang="it-IT" sz="2000" i="1" err="1"/>
              <a:t>Accuracy</a:t>
            </a:r>
            <a:r>
              <a:rPr lang="it-IT" sz="2000" i="1"/>
              <a:t>: 0.6992385983467102</a:t>
            </a:r>
          </a:p>
        </p:txBody>
      </p:sp>
      <p:sp>
        <p:nvSpPr>
          <p:cNvPr id="11" name="CasellaDiTesto 10">
            <a:extLst>
              <a:ext uri="{FF2B5EF4-FFF2-40B4-BE49-F238E27FC236}">
                <a16:creationId xmlns:a16="http://schemas.microsoft.com/office/drawing/2014/main" id="{6F75C07C-09A2-95FC-07FD-33E5A076DB1B}"/>
              </a:ext>
            </a:extLst>
          </p:cNvPr>
          <p:cNvSpPr txBox="1"/>
          <p:nvPr/>
        </p:nvSpPr>
        <p:spPr>
          <a:xfrm>
            <a:off x="517071" y="2428875"/>
            <a:ext cx="111660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Risultati con ricerca nello spazio degli </a:t>
            </a:r>
            <a:r>
              <a:rPr lang="it-IT" err="1"/>
              <a:t>iperparametri</a:t>
            </a:r>
            <a:r>
              <a:rPr lang="it-IT"/>
              <a:t> e con fine-tuning manuale per ottenere il risultato migliore:</a:t>
            </a:r>
          </a:p>
        </p:txBody>
      </p:sp>
      <p:sp>
        <p:nvSpPr>
          <p:cNvPr id="12" name="CasellaDiTesto 11">
            <a:extLst>
              <a:ext uri="{FF2B5EF4-FFF2-40B4-BE49-F238E27FC236}">
                <a16:creationId xmlns:a16="http://schemas.microsoft.com/office/drawing/2014/main" id="{DFC9CBD8-A063-0757-EC7C-5F27F3F11167}"/>
              </a:ext>
            </a:extLst>
          </p:cNvPr>
          <p:cNvSpPr txBox="1"/>
          <p:nvPr/>
        </p:nvSpPr>
        <p:spPr>
          <a:xfrm>
            <a:off x="2775857" y="5402035"/>
            <a:ext cx="1232808"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Overfitting</a:t>
            </a:r>
            <a:endParaRPr lang="it-IT"/>
          </a:p>
        </p:txBody>
      </p:sp>
      <p:sp>
        <p:nvSpPr>
          <p:cNvPr id="13" name="CasellaDiTesto 12">
            <a:extLst>
              <a:ext uri="{FF2B5EF4-FFF2-40B4-BE49-F238E27FC236}">
                <a16:creationId xmlns:a16="http://schemas.microsoft.com/office/drawing/2014/main" id="{90938000-63F1-4C0E-E7D9-4B8388DDA988}"/>
              </a:ext>
            </a:extLst>
          </p:cNvPr>
          <p:cNvSpPr txBox="1"/>
          <p:nvPr/>
        </p:nvSpPr>
        <p:spPr>
          <a:xfrm>
            <a:off x="8089446" y="5402035"/>
            <a:ext cx="13416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Ottimizzato</a:t>
            </a:r>
          </a:p>
        </p:txBody>
      </p:sp>
      <p:sp>
        <p:nvSpPr>
          <p:cNvPr id="14" name="CasellaDiTesto 13">
            <a:extLst>
              <a:ext uri="{FF2B5EF4-FFF2-40B4-BE49-F238E27FC236}">
                <a16:creationId xmlns:a16="http://schemas.microsoft.com/office/drawing/2014/main" id="{1072A428-F243-687D-6618-46F5E9A84ADD}"/>
              </a:ext>
            </a:extLst>
          </p:cNvPr>
          <p:cNvSpPr txBox="1"/>
          <p:nvPr/>
        </p:nvSpPr>
        <p:spPr>
          <a:xfrm>
            <a:off x="517071" y="6164036"/>
            <a:ext cx="111932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Esempi di competitor presenti online: </a:t>
            </a:r>
            <a:r>
              <a:rPr lang="it-IT" err="1"/>
              <a:t>FiveThirtyEight</a:t>
            </a:r>
            <a:r>
              <a:rPr lang="it-IT"/>
              <a:t> (76%), Bryant </a:t>
            </a:r>
            <a:r>
              <a:rPr lang="it-IT" err="1"/>
              <a:t>Univeristy</a:t>
            </a:r>
            <a:r>
              <a:rPr lang="it-IT"/>
              <a:t> (65%), </a:t>
            </a:r>
            <a:r>
              <a:rPr lang="it-IT" err="1"/>
              <a:t>average</a:t>
            </a:r>
            <a:r>
              <a:rPr lang="it-IT"/>
              <a:t> (62-65%)</a:t>
            </a:r>
          </a:p>
        </p:txBody>
      </p:sp>
    </p:spTree>
    <p:extLst>
      <p:ext uri="{BB962C8B-B14F-4D97-AF65-F5344CB8AC3E}">
        <p14:creationId xmlns:p14="http://schemas.microsoft.com/office/powerpoint/2010/main" val="1977488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20904111-A037-C101-20EE-DB085715AC05}"/>
              </a:ext>
            </a:extLst>
          </p:cNvPr>
          <p:cNvSpPr>
            <a:spLocks noGrp="1"/>
          </p:cNvSpPr>
          <p:nvPr>
            <p:ph type="title"/>
          </p:nvPr>
        </p:nvSpPr>
        <p:spPr>
          <a:xfrm>
            <a:off x="3301093" y="249463"/>
            <a:ext cx="5589814" cy="788081"/>
          </a:xfrm>
        </p:spPr>
        <p:txBody>
          <a:bodyPr>
            <a:normAutofit/>
          </a:bodyPr>
          <a:lstStyle/>
          <a:p>
            <a:r>
              <a:rPr lang="it-IT"/>
              <a:t>Modello di Regressione</a:t>
            </a:r>
          </a:p>
        </p:txBody>
      </p:sp>
      <p:sp>
        <p:nvSpPr>
          <p:cNvPr id="9" name="CasellaDiTesto 8">
            <a:extLst>
              <a:ext uri="{FF2B5EF4-FFF2-40B4-BE49-F238E27FC236}">
                <a16:creationId xmlns:a16="http://schemas.microsoft.com/office/drawing/2014/main" id="{48C0C8BA-6540-313B-C269-DB4158B58F55}"/>
              </a:ext>
            </a:extLst>
          </p:cNvPr>
          <p:cNvSpPr txBox="1"/>
          <p:nvPr/>
        </p:nvSpPr>
        <p:spPr>
          <a:xfrm>
            <a:off x="176893" y="3170464"/>
            <a:ext cx="1184637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b="1"/>
              <a:t>Mean Absolute </a:t>
            </a:r>
            <a:r>
              <a:rPr lang="it-IT" b="1" err="1"/>
              <a:t>Error</a:t>
            </a:r>
            <a:r>
              <a:rPr lang="it-IT" b="1"/>
              <a:t> (MAE)</a:t>
            </a:r>
            <a:r>
              <a:rPr lang="it-IT"/>
              <a:t>:  Il MAE misura la deviazione media tra le predizioni del modello e i valori reali, ovvero indica l'errore medio tra la differenza di punti predetti dal modello e i risultati reali delle partite</a:t>
            </a:r>
          </a:p>
          <a:p>
            <a:pPr marL="285750" indent="-285750">
              <a:buFont typeface="Arial"/>
              <a:buChar char="•"/>
            </a:pPr>
            <a:r>
              <a:rPr lang="it-IT" b="1"/>
              <a:t>Mean </a:t>
            </a:r>
            <a:r>
              <a:rPr lang="it-IT" b="1" err="1"/>
              <a:t>Squared</a:t>
            </a:r>
            <a:r>
              <a:rPr lang="it-IT" b="1"/>
              <a:t> </a:t>
            </a:r>
            <a:r>
              <a:rPr lang="it-IT" b="1" err="1"/>
              <a:t>Error</a:t>
            </a:r>
            <a:r>
              <a:rPr lang="it-IT" b="1"/>
              <a:t> (MSE)</a:t>
            </a:r>
            <a:r>
              <a:rPr lang="it-IT"/>
              <a:t>: Il MSE misura la media dei quadrati delle differenze tra predizioni e valori reali</a:t>
            </a:r>
          </a:p>
          <a:p>
            <a:pPr marL="285750" indent="-285750">
              <a:buFont typeface="Arial"/>
              <a:buChar char="•"/>
            </a:pPr>
            <a:r>
              <a:rPr lang="it-IT" b="1"/>
              <a:t>Root Mean </a:t>
            </a:r>
            <a:r>
              <a:rPr lang="it-IT" b="1" err="1"/>
              <a:t>Square</a:t>
            </a:r>
            <a:r>
              <a:rPr lang="it-IT" b="1"/>
              <a:t> </a:t>
            </a:r>
            <a:r>
              <a:rPr lang="it-IT" b="1" err="1"/>
              <a:t>Error</a:t>
            </a:r>
            <a:r>
              <a:rPr lang="it-IT" b="1"/>
              <a:t> (RMSE)</a:t>
            </a:r>
            <a:r>
              <a:rPr lang="it-IT"/>
              <a:t>: Il RMSE è la radice quadrata del MSE ed è espresso nelle stesse unità del target</a:t>
            </a:r>
          </a:p>
          <a:p>
            <a:endParaRPr lang="it-IT"/>
          </a:p>
          <a:p>
            <a:pPr marL="285750" indent="-285750">
              <a:buFont typeface="Arial"/>
              <a:buChar char="•"/>
            </a:pPr>
            <a:r>
              <a:rPr lang="it-IT" b="1" err="1"/>
              <a:t>Sign</a:t>
            </a:r>
            <a:r>
              <a:rPr lang="it-IT" b="1"/>
              <a:t> </a:t>
            </a:r>
            <a:r>
              <a:rPr lang="it-IT" b="1" err="1"/>
              <a:t>Accuracy</a:t>
            </a:r>
            <a:r>
              <a:rPr lang="it-IT"/>
              <a:t>: La </a:t>
            </a:r>
            <a:r>
              <a:rPr lang="it-IT" err="1"/>
              <a:t>Sign</a:t>
            </a:r>
            <a:r>
              <a:rPr lang="it-IT"/>
              <a:t> </a:t>
            </a:r>
            <a:r>
              <a:rPr lang="it-IT" err="1"/>
              <a:t>Accuracy</a:t>
            </a:r>
            <a:r>
              <a:rPr lang="it-IT"/>
              <a:t> rappresenta la precisione del modello adattando il modello di regressione ad uno di classificazione. Calcolato come: </a:t>
            </a:r>
            <a:r>
              <a:rPr lang="it-IT" err="1"/>
              <a:t>if</a:t>
            </a:r>
            <a:r>
              <a:rPr lang="it-IT"/>
              <a:t> (</a:t>
            </a:r>
            <a:r>
              <a:rPr lang="it-IT" err="1"/>
              <a:t>segnoConcorde</a:t>
            </a:r>
            <a:r>
              <a:rPr lang="it-IT"/>
              <a:t>): previsione vincitrice esatta</a:t>
            </a:r>
          </a:p>
        </p:txBody>
      </p:sp>
      <p:sp>
        <p:nvSpPr>
          <p:cNvPr id="10" name="Rettangolo con angoli arrotondati 9">
            <a:extLst>
              <a:ext uri="{FF2B5EF4-FFF2-40B4-BE49-F238E27FC236}">
                <a16:creationId xmlns:a16="http://schemas.microsoft.com/office/drawing/2014/main" id="{06633613-8469-1F79-9A3E-D087E3D2E677}"/>
              </a:ext>
            </a:extLst>
          </p:cNvPr>
          <p:cNvSpPr/>
          <p:nvPr/>
        </p:nvSpPr>
        <p:spPr>
          <a:xfrm>
            <a:off x="2973160" y="2694213"/>
            <a:ext cx="6238875" cy="37419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A7119360-D05C-B801-B6B0-975A662450CC}"/>
              </a:ext>
            </a:extLst>
          </p:cNvPr>
          <p:cNvSpPr txBox="1"/>
          <p:nvPr/>
        </p:nvSpPr>
        <p:spPr>
          <a:xfrm>
            <a:off x="2979966" y="2701018"/>
            <a:ext cx="6226627" cy="36933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Metriche utilizzate per analisi e valutazione dei modelli creati</a:t>
            </a:r>
          </a:p>
        </p:txBody>
      </p:sp>
      <p:sp>
        <p:nvSpPr>
          <p:cNvPr id="12" name="CasellaDiTesto 11">
            <a:extLst>
              <a:ext uri="{FF2B5EF4-FFF2-40B4-BE49-F238E27FC236}">
                <a16:creationId xmlns:a16="http://schemas.microsoft.com/office/drawing/2014/main" id="{14FC2834-5390-D3B2-606E-A0564BF9408F}"/>
              </a:ext>
            </a:extLst>
          </p:cNvPr>
          <p:cNvSpPr txBox="1"/>
          <p:nvPr/>
        </p:nvSpPr>
        <p:spPr>
          <a:xfrm>
            <a:off x="326571" y="1115786"/>
            <a:ext cx="116082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Il problema di classificazione è stato convertito in un problema di regressione, ovvero previsione della differenza dei punti tra le squadre. La previsione ci fornisce anche il vincitore, infatti è calcolato come:                 </a:t>
            </a:r>
            <a:endParaRPr lang="it-IT">
              <a:latin typeface="Aptos"/>
            </a:endParaRPr>
          </a:p>
          <a:p>
            <a:pPr algn="ctr"/>
            <a:r>
              <a:rPr lang="it-IT" b="1">
                <a:latin typeface="Aptos"/>
              </a:rPr>
              <a:t>data['</a:t>
            </a:r>
            <a:r>
              <a:rPr lang="it-IT" b="1" err="1">
                <a:latin typeface="Aptos"/>
              </a:rPr>
              <a:t>point_diff</a:t>
            </a:r>
            <a:r>
              <a:rPr lang="it-IT" b="1">
                <a:latin typeface="Aptos"/>
              </a:rPr>
              <a:t>'] = data['</a:t>
            </a:r>
            <a:r>
              <a:rPr lang="it-IT" b="1" err="1">
                <a:latin typeface="Aptos"/>
              </a:rPr>
              <a:t>pts_H</a:t>
            </a:r>
            <a:r>
              <a:rPr lang="it-IT" b="1">
                <a:latin typeface="Aptos"/>
              </a:rPr>
              <a:t>'] - data['</a:t>
            </a:r>
            <a:r>
              <a:rPr lang="it-IT" b="1" err="1">
                <a:latin typeface="Aptos"/>
              </a:rPr>
              <a:t>pts_A</a:t>
            </a:r>
            <a:r>
              <a:rPr lang="it-IT" b="1">
                <a:latin typeface="Aptos"/>
              </a:rPr>
              <a:t>']</a:t>
            </a:r>
            <a:endParaRPr lang="it-IT" b="1"/>
          </a:p>
          <a:p>
            <a:r>
              <a:rPr lang="it-IT"/>
              <a:t>Dunque se il valore è positivo ha vinto la squadra di casa altrimenti ha vinto la squadra ospite</a:t>
            </a:r>
          </a:p>
        </p:txBody>
      </p:sp>
      <p:sp>
        <p:nvSpPr>
          <p:cNvPr id="13" name="CasellaDiTesto 12">
            <a:extLst>
              <a:ext uri="{FF2B5EF4-FFF2-40B4-BE49-F238E27FC236}">
                <a16:creationId xmlns:a16="http://schemas.microsoft.com/office/drawing/2014/main" id="{3B32CD28-0F17-46F5-0F3E-908AF8EE442B}"/>
              </a:ext>
            </a:extLst>
          </p:cNvPr>
          <p:cNvSpPr txBox="1"/>
          <p:nvPr/>
        </p:nvSpPr>
        <p:spPr>
          <a:xfrm>
            <a:off x="231321" y="5946321"/>
            <a:ext cx="117987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I modelli sono esposti in ordine crescente di </a:t>
            </a:r>
            <a:r>
              <a:rPr lang="it-IT" err="1"/>
              <a:t>accuracy</a:t>
            </a:r>
            <a:r>
              <a:rPr lang="it-IT"/>
              <a:t> e ognuno di loro è stato fine-</a:t>
            </a:r>
            <a:r>
              <a:rPr lang="it-IT" err="1"/>
              <a:t>tunato</a:t>
            </a:r>
            <a:r>
              <a:rPr lang="it-IT"/>
              <a:t> tramite una </a:t>
            </a:r>
            <a:r>
              <a:rPr lang="it-IT" err="1"/>
              <a:t>GridSearch</a:t>
            </a:r>
            <a:r>
              <a:rPr lang="it-IT"/>
              <a:t> per trovare la combinazione di </a:t>
            </a:r>
            <a:r>
              <a:rPr lang="it-IT" err="1"/>
              <a:t>iperparametri</a:t>
            </a:r>
            <a:r>
              <a:rPr lang="it-IT"/>
              <a:t> che li facesse performare meglio</a:t>
            </a:r>
          </a:p>
        </p:txBody>
      </p:sp>
    </p:spTree>
    <p:extLst>
      <p:ext uri="{BB962C8B-B14F-4D97-AF65-F5344CB8AC3E}">
        <p14:creationId xmlns:p14="http://schemas.microsoft.com/office/powerpoint/2010/main" val="1151930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39FFB81-6EFC-24A0-DDB0-A307457C8124}"/>
              </a:ext>
            </a:extLst>
          </p:cNvPr>
          <p:cNvSpPr>
            <a:spLocks noGrp="1"/>
          </p:cNvSpPr>
          <p:nvPr>
            <p:ph type="title"/>
          </p:nvPr>
        </p:nvSpPr>
        <p:spPr>
          <a:xfrm>
            <a:off x="3634468" y="-2268"/>
            <a:ext cx="4916261" cy="1046617"/>
          </a:xfrm>
        </p:spPr>
        <p:txBody>
          <a:bodyPr>
            <a:normAutofit/>
          </a:bodyPr>
          <a:lstStyle/>
          <a:p>
            <a:r>
              <a:rPr lang="it-IT"/>
              <a:t>K-</a:t>
            </a:r>
            <a:r>
              <a:rPr lang="it-IT" err="1"/>
              <a:t>Nearest</a:t>
            </a:r>
            <a:r>
              <a:rPr lang="it-IT"/>
              <a:t> </a:t>
            </a:r>
            <a:r>
              <a:rPr lang="it-IT" err="1"/>
              <a:t>Neighbors</a:t>
            </a:r>
          </a:p>
        </p:txBody>
      </p:sp>
      <p:pic>
        <p:nvPicPr>
          <p:cNvPr id="2" name="Immagine 1" descr="Immagine che contiene testo, diagramma, schermata, Diagramma&#10;&#10;Descrizione generata automaticamente">
            <a:extLst>
              <a:ext uri="{FF2B5EF4-FFF2-40B4-BE49-F238E27FC236}">
                <a16:creationId xmlns:a16="http://schemas.microsoft.com/office/drawing/2014/main" id="{FC340A41-E9CC-09E0-AE38-3344F2FE5ABC}"/>
              </a:ext>
            </a:extLst>
          </p:cNvPr>
          <p:cNvPicPr>
            <a:picLocks noChangeAspect="1"/>
          </p:cNvPicPr>
          <p:nvPr/>
        </p:nvPicPr>
        <p:blipFill>
          <a:blip r:embed="rId2"/>
          <a:stretch>
            <a:fillRect/>
          </a:stretch>
        </p:blipFill>
        <p:spPr>
          <a:xfrm>
            <a:off x="5816435" y="1289094"/>
            <a:ext cx="5749018" cy="3480707"/>
          </a:xfrm>
          <a:prstGeom prst="rect">
            <a:avLst/>
          </a:prstGeom>
        </p:spPr>
      </p:pic>
      <p:sp>
        <p:nvSpPr>
          <p:cNvPr id="3" name="CasellaDiTesto 2">
            <a:extLst>
              <a:ext uri="{FF2B5EF4-FFF2-40B4-BE49-F238E27FC236}">
                <a16:creationId xmlns:a16="http://schemas.microsoft.com/office/drawing/2014/main" id="{5A64E66D-7F0A-19EF-F71A-1F4AB9A85AB1}"/>
              </a:ext>
            </a:extLst>
          </p:cNvPr>
          <p:cNvSpPr txBox="1"/>
          <p:nvPr/>
        </p:nvSpPr>
        <p:spPr>
          <a:xfrm>
            <a:off x="619125" y="1877786"/>
            <a:ext cx="434884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latin typeface="-webkit-standard"/>
              </a:rPr>
              <a:t>Il KNN è un algoritmo di machine learning che classifica i dati nuovi basandosi sui dati più vicini nel dataset di </a:t>
            </a:r>
            <a:r>
              <a:rPr lang="it-IT" err="1">
                <a:latin typeface="-webkit-standard"/>
              </a:rPr>
              <a:t>addestramento.In</a:t>
            </a:r>
            <a:r>
              <a:rPr lang="it-IT">
                <a:latin typeface="-webkit-standard"/>
              </a:rPr>
              <a:t> pratica, trova i "K" punti più vicini al nuovo punto e calcola la media dei loro valori per fare la previsione, utilizzando così i vicini più simili per stimare il valore continuo del nuovo dato.</a:t>
            </a:r>
            <a:endParaRPr lang="it-IT">
              <a:latin typeface="Aptos" panose="02110004020202020204"/>
            </a:endParaRPr>
          </a:p>
        </p:txBody>
      </p:sp>
      <p:sp>
        <p:nvSpPr>
          <p:cNvPr id="4" name="CasellaDiTesto 3">
            <a:extLst>
              <a:ext uri="{FF2B5EF4-FFF2-40B4-BE49-F238E27FC236}">
                <a16:creationId xmlns:a16="http://schemas.microsoft.com/office/drawing/2014/main" id="{866C1F7E-844E-BA82-603E-776370928D1B}"/>
              </a:ext>
            </a:extLst>
          </p:cNvPr>
          <p:cNvSpPr txBox="1"/>
          <p:nvPr/>
        </p:nvSpPr>
        <p:spPr>
          <a:xfrm>
            <a:off x="3204480" y="5021036"/>
            <a:ext cx="54850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err="1">
                <a:ea typeface="+mn-lt"/>
                <a:cs typeface="+mn-lt"/>
              </a:rPr>
              <a:t>Results</a:t>
            </a:r>
            <a:r>
              <a:rPr lang="it-IT" i="1">
                <a:ea typeface="+mn-lt"/>
                <a:cs typeface="+mn-lt"/>
              </a:rPr>
              <a:t> of KNN:</a:t>
            </a:r>
          </a:p>
          <a:p>
            <a:r>
              <a:rPr lang="it-IT" i="1">
                <a:ea typeface="+mn-lt"/>
                <a:cs typeface="+mn-lt"/>
              </a:rPr>
              <a:t>Mean Absolute </a:t>
            </a:r>
            <a:r>
              <a:rPr lang="it-IT" i="1" err="1">
                <a:ea typeface="+mn-lt"/>
                <a:cs typeface="+mn-lt"/>
              </a:rPr>
              <a:t>Error</a:t>
            </a:r>
            <a:r>
              <a:rPr lang="it-IT" i="1">
                <a:ea typeface="+mn-lt"/>
                <a:cs typeface="+mn-lt"/>
              </a:rPr>
              <a:t> (MAE): 11.620278833967047</a:t>
            </a:r>
            <a:endParaRPr lang="it-IT" i="1"/>
          </a:p>
          <a:p>
            <a:r>
              <a:rPr lang="it-IT" i="1">
                <a:ea typeface="+mn-lt"/>
                <a:cs typeface="+mn-lt"/>
              </a:rPr>
              <a:t>Mean </a:t>
            </a:r>
            <a:r>
              <a:rPr lang="it-IT" i="1" err="1">
                <a:ea typeface="+mn-lt"/>
                <a:cs typeface="+mn-lt"/>
              </a:rPr>
              <a:t>Squared</a:t>
            </a:r>
            <a:r>
              <a:rPr lang="it-IT" i="1">
                <a:ea typeface="+mn-lt"/>
                <a:cs typeface="+mn-lt"/>
              </a:rPr>
              <a:t> </a:t>
            </a:r>
            <a:r>
              <a:rPr lang="it-IT" i="1" err="1">
                <a:ea typeface="+mn-lt"/>
                <a:cs typeface="+mn-lt"/>
              </a:rPr>
              <a:t>Error</a:t>
            </a:r>
            <a:r>
              <a:rPr lang="it-IT" i="1">
                <a:ea typeface="+mn-lt"/>
                <a:cs typeface="+mn-lt"/>
              </a:rPr>
              <a:t> (MSE): 215.66732572877058</a:t>
            </a:r>
            <a:endParaRPr lang="it-IT" i="1"/>
          </a:p>
          <a:p>
            <a:r>
              <a:rPr lang="it-IT" i="1">
                <a:ea typeface="+mn-lt"/>
                <a:cs typeface="+mn-lt"/>
              </a:rPr>
              <a:t>Root Mean </a:t>
            </a:r>
            <a:r>
              <a:rPr lang="it-IT" i="1" err="1">
                <a:ea typeface="+mn-lt"/>
                <a:cs typeface="+mn-lt"/>
              </a:rPr>
              <a:t>Squared</a:t>
            </a:r>
            <a:r>
              <a:rPr lang="it-IT" i="1">
                <a:ea typeface="+mn-lt"/>
                <a:cs typeface="+mn-lt"/>
              </a:rPr>
              <a:t> </a:t>
            </a:r>
            <a:r>
              <a:rPr lang="it-IT" i="1" err="1">
                <a:ea typeface="+mn-lt"/>
                <a:cs typeface="+mn-lt"/>
              </a:rPr>
              <a:t>Error</a:t>
            </a:r>
            <a:r>
              <a:rPr lang="it-IT" i="1">
                <a:ea typeface="+mn-lt"/>
                <a:cs typeface="+mn-lt"/>
              </a:rPr>
              <a:t> (RMSE): 14.6856162869922</a:t>
            </a:r>
            <a:endParaRPr lang="it-IT" i="1"/>
          </a:p>
          <a:p>
            <a:r>
              <a:rPr lang="it-IT" i="1" err="1">
                <a:ea typeface="+mn-lt"/>
                <a:cs typeface="+mn-lt"/>
              </a:rPr>
              <a:t>Sign</a:t>
            </a:r>
            <a:r>
              <a:rPr lang="it-IT" i="1">
                <a:ea typeface="+mn-lt"/>
                <a:cs typeface="+mn-lt"/>
              </a:rPr>
              <a:t> </a:t>
            </a:r>
            <a:r>
              <a:rPr lang="it-IT" i="1" err="1">
                <a:ea typeface="+mn-lt"/>
                <a:cs typeface="+mn-lt"/>
              </a:rPr>
              <a:t>Accuracy</a:t>
            </a:r>
            <a:r>
              <a:rPr lang="it-IT" i="1">
                <a:ea typeface="+mn-lt"/>
                <a:cs typeface="+mn-lt"/>
              </a:rPr>
              <a:t>: 0.6172370088719898</a:t>
            </a:r>
            <a:endParaRPr lang="it-IT" i="1"/>
          </a:p>
        </p:txBody>
      </p:sp>
    </p:spTree>
    <p:extLst>
      <p:ext uri="{BB962C8B-B14F-4D97-AF65-F5344CB8AC3E}">
        <p14:creationId xmlns:p14="http://schemas.microsoft.com/office/powerpoint/2010/main" val="2428364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5552E32-A902-42FE-4A37-DFB45686F9B7}"/>
              </a:ext>
            </a:extLst>
          </p:cNvPr>
          <p:cNvSpPr>
            <a:spLocks noGrp="1"/>
          </p:cNvSpPr>
          <p:nvPr>
            <p:ph type="title"/>
          </p:nvPr>
        </p:nvSpPr>
        <p:spPr>
          <a:xfrm>
            <a:off x="3416754" y="-2268"/>
            <a:ext cx="5351689" cy="1046617"/>
          </a:xfrm>
        </p:spPr>
        <p:txBody>
          <a:bodyPr>
            <a:normAutofit fontScale="90000"/>
          </a:bodyPr>
          <a:lstStyle/>
          <a:p>
            <a:r>
              <a:rPr lang="it-IT"/>
              <a:t>Support </a:t>
            </a:r>
            <a:r>
              <a:rPr lang="it-IT" err="1"/>
              <a:t>Vector</a:t>
            </a:r>
            <a:r>
              <a:rPr lang="it-IT"/>
              <a:t> Machine</a:t>
            </a:r>
          </a:p>
        </p:txBody>
      </p:sp>
      <p:sp>
        <p:nvSpPr>
          <p:cNvPr id="6" name="CasellaDiTesto 5">
            <a:extLst>
              <a:ext uri="{FF2B5EF4-FFF2-40B4-BE49-F238E27FC236}">
                <a16:creationId xmlns:a16="http://schemas.microsoft.com/office/drawing/2014/main" id="{ACA94D2F-9E2C-47C9-0311-BC5A46D716EA}"/>
              </a:ext>
            </a:extLst>
          </p:cNvPr>
          <p:cNvSpPr txBox="1"/>
          <p:nvPr/>
        </p:nvSpPr>
        <p:spPr>
          <a:xfrm>
            <a:off x="7041696" y="1462768"/>
            <a:ext cx="434884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latin typeface="-webkit-standard"/>
              </a:rPr>
              <a:t>Support </a:t>
            </a:r>
            <a:r>
              <a:rPr lang="it-IT" err="1">
                <a:latin typeface="-webkit-standard"/>
              </a:rPr>
              <a:t>Vector</a:t>
            </a:r>
            <a:r>
              <a:rPr lang="it-IT">
                <a:latin typeface="-webkit-standard"/>
              </a:rPr>
              <a:t> Machine per la Regressione (SVR) è un algoritmo che cerca di trovare una funzione che approssimi al meglio la relazione tra le variabili di input e output. Invece di cercare di passare esattamente attraverso tutti i punti dati, SVR permette a qualche punto di cadere all'interno di una "zona di tolleranza" intorno alla funzione stimata, cercando di minimizzare gli errori complessivi ma permettendo alcune deviazioni.</a:t>
            </a:r>
            <a:endParaRPr lang="it-IT"/>
          </a:p>
        </p:txBody>
      </p:sp>
      <p:sp>
        <p:nvSpPr>
          <p:cNvPr id="8" name="CasellaDiTesto 7">
            <a:extLst>
              <a:ext uri="{FF2B5EF4-FFF2-40B4-BE49-F238E27FC236}">
                <a16:creationId xmlns:a16="http://schemas.microsoft.com/office/drawing/2014/main" id="{76A58969-47DE-E219-4507-0F476402C61C}"/>
              </a:ext>
            </a:extLst>
          </p:cNvPr>
          <p:cNvSpPr txBox="1"/>
          <p:nvPr/>
        </p:nvSpPr>
        <p:spPr>
          <a:xfrm>
            <a:off x="3204480" y="5021036"/>
            <a:ext cx="574357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err="1">
                <a:ea typeface="+mn-lt"/>
                <a:cs typeface="+mn-lt"/>
              </a:rPr>
              <a:t>Results</a:t>
            </a:r>
            <a:r>
              <a:rPr lang="it-IT" i="1">
                <a:ea typeface="+mn-lt"/>
                <a:cs typeface="+mn-lt"/>
              </a:rPr>
              <a:t> of SVM:</a:t>
            </a:r>
          </a:p>
          <a:p>
            <a:r>
              <a:rPr lang="it-IT" i="1">
                <a:ea typeface="+mn-lt"/>
                <a:cs typeface="+mn-lt"/>
              </a:rPr>
              <a:t>Mean Absolute </a:t>
            </a:r>
            <a:r>
              <a:rPr lang="it-IT" i="1" err="1">
                <a:ea typeface="+mn-lt"/>
                <a:cs typeface="+mn-lt"/>
              </a:rPr>
              <a:t>Error</a:t>
            </a:r>
            <a:r>
              <a:rPr lang="it-IT" i="1">
                <a:ea typeface="+mn-lt"/>
                <a:cs typeface="+mn-lt"/>
              </a:rPr>
              <a:t> (MAE): 10.360566704859455</a:t>
            </a:r>
            <a:endParaRPr lang="it-IT" i="1"/>
          </a:p>
          <a:p>
            <a:r>
              <a:rPr lang="it-IT" i="1">
                <a:ea typeface="+mn-lt"/>
                <a:cs typeface="+mn-lt"/>
              </a:rPr>
              <a:t>Mean </a:t>
            </a:r>
            <a:r>
              <a:rPr lang="it-IT" i="1" err="1">
                <a:ea typeface="+mn-lt"/>
                <a:cs typeface="+mn-lt"/>
              </a:rPr>
              <a:t>Squared</a:t>
            </a:r>
            <a:r>
              <a:rPr lang="it-IT" i="1">
                <a:ea typeface="+mn-lt"/>
                <a:cs typeface="+mn-lt"/>
              </a:rPr>
              <a:t> </a:t>
            </a:r>
            <a:r>
              <a:rPr lang="it-IT" i="1" err="1">
                <a:ea typeface="+mn-lt"/>
                <a:cs typeface="+mn-lt"/>
              </a:rPr>
              <a:t>Error</a:t>
            </a:r>
            <a:r>
              <a:rPr lang="it-IT" i="1">
                <a:ea typeface="+mn-lt"/>
                <a:cs typeface="+mn-lt"/>
              </a:rPr>
              <a:t> (MSE): 173.73226432418772</a:t>
            </a:r>
            <a:endParaRPr lang="it-IT" i="1"/>
          </a:p>
          <a:p>
            <a:r>
              <a:rPr lang="it-IT" i="1">
                <a:ea typeface="+mn-lt"/>
                <a:cs typeface="+mn-lt"/>
              </a:rPr>
              <a:t>Root Mean </a:t>
            </a:r>
            <a:r>
              <a:rPr lang="it-IT" i="1" err="1">
                <a:ea typeface="+mn-lt"/>
                <a:cs typeface="+mn-lt"/>
              </a:rPr>
              <a:t>Squared</a:t>
            </a:r>
            <a:r>
              <a:rPr lang="it-IT" i="1">
                <a:ea typeface="+mn-lt"/>
                <a:cs typeface="+mn-lt"/>
              </a:rPr>
              <a:t> </a:t>
            </a:r>
            <a:r>
              <a:rPr lang="it-IT" i="1" err="1">
                <a:ea typeface="+mn-lt"/>
                <a:cs typeface="+mn-lt"/>
              </a:rPr>
              <a:t>Error</a:t>
            </a:r>
            <a:r>
              <a:rPr lang="it-IT" i="1">
                <a:ea typeface="+mn-lt"/>
                <a:cs typeface="+mn-lt"/>
              </a:rPr>
              <a:t> (RMSE): 13.18075355676555</a:t>
            </a:r>
            <a:endParaRPr lang="it-IT" i="1"/>
          </a:p>
          <a:p>
            <a:r>
              <a:rPr lang="it-IT" i="1" err="1">
                <a:ea typeface="+mn-lt"/>
                <a:cs typeface="+mn-lt"/>
              </a:rPr>
              <a:t>Sign</a:t>
            </a:r>
            <a:r>
              <a:rPr lang="it-IT" i="1">
                <a:ea typeface="+mn-lt"/>
                <a:cs typeface="+mn-lt"/>
              </a:rPr>
              <a:t> </a:t>
            </a:r>
            <a:r>
              <a:rPr lang="it-IT" i="1" err="1">
                <a:ea typeface="+mn-lt"/>
                <a:cs typeface="+mn-lt"/>
              </a:rPr>
              <a:t>Accuracy</a:t>
            </a:r>
            <a:r>
              <a:rPr lang="it-IT" i="1">
                <a:ea typeface="+mn-lt"/>
                <a:cs typeface="+mn-lt"/>
              </a:rPr>
              <a:t>: 0.6806083650190115</a:t>
            </a:r>
            <a:endParaRPr lang="it-IT" i="1"/>
          </a:p>
        </p:txBody>
      </p:sp>
      <p:pic>
        <p:nvPicPr>
          <p:cNvPr id="9" name="Immagine 8" descr="Immagine che contiene testo, diagramma, schermata, linea&#10;&#10;Descrizione generata automaticamente">
            <a:extLst>
              <a:ext uri="{FF2B5EF4-FFF2-40B4-BE49-F238E27FC236}">
                <a16:creationId xmlns:a16="http://schemas.microsoft.com/office/drawing/2014/main" id="{6EB9D4C7-9E68-B0F7-EB6A-FD6687D3231C}"/>
              </a:ext>
            </a:extLst>
          </p:cNvPr>
          <p:cNvPicPr>
            <a:picLocks noChangeAspect="1"/>
          </p:cNvPicPr>
          <p:nvPr/>
        </p:nvPicPr>
        <p:blipFill>
          <a:blip r:embed="rId2"/>
          <a:stretch>
            <a:fillRect/>
          </a:stretch>
        </p:blipFill>
        <p:spPr>
          <a:xfrm>
            <a:off x="366359" y="1507120"/>
            <a:ext cx="6096000" cy="3048000"/>
          </a:xfrm>
          <a:prstGeom prst="rect">
            <a:avLst/>
          </a:prstGeom>
        </p:spPr>
      </p:pic>
    </p:spTree>
    <p:extLst>
      <p:ext uri="{BB962C8B-B14F-4D97-AF65-F5344CB8AC3E}">
        <p14:creationId xmlns:p14="http://schemas.microsoft.com/office/powerpoint/2010/main" val="84516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A60B1FC7-5CE6-28E6-7AD4-A5D82DAC19B7}"/>
              </a:ext>
            </a:extLst>
          </p:cNvPr>
          <p:cNvSpPr>
            <a:spLocks noGrp="1"/>
          </p:cNvSpPr>
          <p:nvPr>
            <p:ph type="title"/>
          </p:nvPr>
        </p:nvSpPr>
        <p:spPr>
          <a:xfrm>
            <a:off x="4239986" y="-2268"/>
            <a:ext cx="3712029" cy="1046617"/>
          </a:xfrm>
        </p:spPr>
        <p:txBody>
          <a:bodyPr>
            <a:normAutofit/>
          </a:bodyPr>
          <a:lstStyle/>
          <a:p>
            <a:r>
              <a:rPr lang="it-IT"/>
              <a:t>Random </a:t>
            </a:r>
            <a:r>
              <a:rPr lang="it-IT" err="1"/>
              <a:t>Forest</a:t>
            </a:r>
            <a:endParaRPr lang="it-IT"/>
          </a:p>
        </p:txBody>
      </p:sp>
      <p:sp>
        <p:nvSpPr>
          <p:cNvPr id="6" name="CasellaDiTesto 5">
            <a:extLst>
              <a:ext uri="{FF2B5EF4-FFF2-40B4-BE49-F238E27FC236}">
                <a16:creationId xmlns:a16="http://schemas.microsoft.com/office/drawing/2014/main" id="{F0CD3594-1979-5B9E-43AE-8D4693AF0BDE}"/>
              </a:ext>
            </a:extLst>
          </p:cNvPr>
          <p:cNvSpPr txBox="1"/>
          <p:nvPr/>
        </p:nvSpPr>
        <p:spPr>
          <a:xfrm>
            <a:off x="428625" y="1415143"/>
            <a:ext cx="482509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Random </a:t>
            </a:r>
            <a:r>
              <a:rPr lang="it-IT" err="1"/>
              <a:t>Forest</a:t>
            </a:r>
            <a:r>
              <a:rPr lang="it-IT"/>
              <a:t> è un algoritmo di machine learning che crea molti alberi di decisione indipendenti durante l'addestramento. Per fare una previsione, ciascun albero di decisione nel "bosco" (</a:t>
            </a:r>
            <a:r>
              <a:rPr lang="it-IT" err="1"/>
              <a:t>forest</a:t>
            </a:r>
            <a:r>
              <a:rPr lang="it-IT"/>
              <a:t>) fornisce una stima del valore continuo. L'algoritmo calcola la media di tutte queste stime ottenendo una previsione più accurata e robusta rispetto a quella che potrebbe dare un singolo albero. Questo approccio aiuta a ridurre il rischio di </a:t>
            </a:r>
            <a:r>
              <a:rPr lang="it-IT" err="1"/>
              <a:t>overfitting</a:t>
            </a:r>
            <a:r>
              <a:rPr lang="it-IT"/>
              <a:t> e migliora la generalizzazione del modello.</a:t>
            </a:r>
          </a:p>
        </p:txBody>
      </p:sp>
      <p:sp>
        <p:nvSpPr>
          <p:cNvPr id="8" name="CasellaDiTesto 7">
            <a:extLst>
              <a:ext uri="{FF2B5EF4-FFF2-40B4-BE49-F238E27FC236}">
                <a16:creationId xmlns:a16="http://schemas.microsoft.com/office/drawing/2014/main" id="{B3E4D958-8B52-BD0C-E78A-676997843C2F}"/>
              </a:ext>
            </a:extLst>
          </p:cNvPr>
          <p:cNvSpPr txBox="1"/>
          <p:nvPr/>
        </p:nvSpPr>
        <p:spPr>
          <a:xfrm>
            <a:off x="3150051" y="4966607"/>
            <a:ext cx="58932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err="1">
                <a:ea typeface="+mn-lt"/>
                <a:cs typeface="+mn-lt"/>
              </a:rPr>
              <a:t>Results</a:t>
            </a:r>
            <a:r>
              <a:rPr lang="it-IT" i="1">
                <a:ea typeface="+mn-lt"/>
                <a:cs typeface="+mn-lt"/>
              </a:rPr>
              <a:t> of RF:</a:t>
            </a:r>
          </a:p>
          <a:p>
            <a:r>
              <a:rPr lang="it-IT" i="1">
                <a:ea typeface="+mn-lt"/>
                <a:cs typeface="+mn-lt"/>
              </a:rPr>
              <a:t>Mean Absolute </a:t>
            </a:r>
            <a:r>
              <a:rPr lang="it-IT" i="1" err="1">
                <a:ea typeface="+mn-lt"/>
                <a:cs typeface="+mn-lt"/>
              </a:rPr>
              <a:t>Error</a:t>
            </a:r>
            <a:r>
              <a:rPr lang="it-IT" i="1">
                <a:ea typeface="+mn-lt"/>
                <a:cs typeface="+mn-lt"/>
              </a:rPr>
              <a:t> (MAE): 9.944223032615545</a:t>
            </a:r>
            <a:endParaRPr lang="it-IT" i="1"/>
          </a:p>
          <a:p>
            <a:r>
              <a:rPr lang="it-IT" i="1">
                <a:ea typeface="+mn-lt"/>
                <a:cs typeface="+mn-lt"/>
              </a:rPr>
              <a:t>Mean </a:t>
            </a:r>
            <a:r>
              <a:rPr lang="it-IT" i="1" err="1">
                <a:ea typeface="+mn-lt"/>
                <a:cs typeface="+mn-lt"/>
              </a:rPr>
              <a:t>Squared</a:t>
            </a:r>
            <a:r>
              <a:rPr lang="it-IT" i="1">
                <a:ea typeface="+mn-lt"/>
                <a:cs typeface="+mn-lt"/>
              </a:rPr>
              <a:t> </a:t>
            </a:r>
            <a:r>
              <a:rPr lang="it-IT" i="1" err="1">
                <a:ea typeface="+mn-lt"/>
                <a:cs typeface="+mn-lt"/>
              </a:rPr>
              <a:t>Error</a:t>
            </a:r>
            <a:r>
              <a:rPr lang="it-IT" i="1">
                <a:ea typeface="+mn-lt"/>
                <a:cs typeface="+mn-lt"/>
              </a:rPr>
              <a:t> (MSE): 159.938928930258</a:t>
            </a:r>
            <a:endParaRPr lang="it-IT" i="1"/>
          </a:p>
          <a:p>
            <a:r>
              <a:rPr lang="it-IT" i="1">
                <a:ea typeface="+mn-lt"/>
                <a:cs typeface="+mn-lt"/>
              </a:rPr>
              <a:t>Root Mean </a:t>
            </a:r>
            <a:r>
              <a:rPr lang="it-IT" i="1" err="1">
                <a:ea typeface="+mn-lt"/>
                <a:cs typeface="+mn-lt"/>
              </a:rPr>
              <a:t>Squared</a:t>
            </a:r>
            <a:r>
              <a:rPr lang="it-IT" i="1">
                <a:ea typeface="+mn-lt"/>
                <a:cs typeface="+mn-lt"/>
              </a:rPr>
              <a:t> </a:t>
            </a:r>
            <a:r>
              <a:rPr lang="it-IT" i="1" err="1">
                <a:ea typeface="+mn-lt"/>
                <a:cs typeface="+mn-lt"/>
              </a:rPr>
              <a:t>Error</a:t>
            </a:r>
            <a:r>
              <a:rPr lang="it-IT" i="1">
                <a:ea typeface="+mn-lt"/>
                <a:cs typeface="+mn-lt"/>
              </a:rPr>
              <a:t> (RMSE): 12.646696364278617</a:t>
            </a:r>
            <a:endParaRPr lang="it-IT" i="1"/>
          </a:p>
          <a:p>
            <a:r>
              <a:rPr lang="it-IT" i="1" err="1">
                <a:ea typeface="+mn-lt"/>
                <a:cs typeface="+mn-lt"/>
              </a:rPr>
              <a:t>Sign</a:t>
            </a:r>
            <a:r>
              <a:rPr lang="it-IT" i="1">
                <a:ea typeface="+mn-lt"/>
                <a:cs typeface="+mn-lt"/>
              </a:rPr>
              <a:t> </a:t>
            </a:r>
            <a:r>
              <a:rPr lang="it-IT" i="1" err="1">
                <a:ea typeface="+mn-lt"/>
                <a:cs typeface="+mn-lt"/>
              </a:rPr>
              <a:t>Accuracy</a:t>
            </a:r>
            <a:r>
              <a:rPr lang="it-IT" i="1">
                <a:ea typeface="+mn-lt"/>
                <a:cs typeface="+mn-lt"/>
              </a:rPr>
              <a:t>: 0.6958174904942965</a:t>
            </a:r>
            <a:endParaRPr lang="it-IT" i="1"/>
          </a:p>
        </p:txBody>
      </p:sp>
      <p:pic>
        <p:nvPicPr>
          <p:cNvPr id="9" name="Immagine 8" descr="Immagine che contiene testo, diagramma, schermata, linea&#10;&#10;Descrizione generata automaticamente">
            <a:extLst>
              <a:ext uri="{FF2B5EF4-FFF2-40B4-BE49-F238E27FC236}">
                <a16:creationId xmlns:a16="http://schemas.microsoft.com/office/drawing/2014/main" id="{6F0F11F9-F844-B1D1-3FF5-AF64B4C58273}"/>
              </a:ext>
            </a:extLst>
          </p:cNvPr>
          <p:cNvPicPr>
            <a:picLocks noChangeAspect="1"/>
          </p:cNvPicPr>
          <p:nvPr/>
        </p:nvPicPr>
        <p:blipFill>
          <a:blip r:embed="rId2"/>
          <a:stretch>
            <a:fillRect/>
          </a:stretch>
        </p:blipFill>
        <p:spPr>
          <a:xfrm>
            <a:off x="5420564" y="1395022"/>
            <a:ext cx="6340928" cy="3177267"/>
          </a:xfrm>
          <a:prstGeom prst="rect">
            <a:avLst/>
          </a:prstGeom>
        </p:spPr>
      </p:pic>
    </p:spTree>
    <p:extLst>
      <p:ext uri="{BB962C8B-B14F-4D97-AF65-F5344CB8AC3E}">
        <p14:creationId xmlns:p14="http://schemas.microsoft.com/office/powerpoint/2010/main" val="2880531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48E59137-B65D-B76F-29A9-F6B517E9F0A5}"/>
              </a:ext>
            </a:extLst>
          </p:cNvPr>
          <p:cNvSpPr>
            <a:spLocks noGrp="1"/>
          </p:cNvSpPr>
          <p:nvPr>
            <p:ph type="title"/>
          </p:nvPr>
        </p:nvSpPr>
        <p:spPr>
          <a:xfrm>
            <a:off x="3634468" y="-2268"/>
            <a:ext cx="4916261" cy="1046617"/>
          </a:xfrm>
        </p:spPr>
        <p:txBody>
          <a:bodyPr>
            <a:normAutofit/>
          </a:bodyPr>
          <a:lstStyle/>
          <a:p>
            <a:pPr algn="ctr"/>
            <a:r>
              <a:rPr lang="it-IT" err="1"/>
              <a:t>XGBoost</a:t>
            </a:r>
          </a:p>
        </p:txBody>
      </p:sp>
      <p:sp>
        <p:nvSpPr>
          <p:cNvPr id="3" name="CasellaDiTesto 2">
            <a:extLst>
              <a:ext uri="{FF2B5EF4-FFF2-40B4-BE49-F238E27FC236}">
                <a16:creationId xmlns:a16="http://schemas.microsoft.com/office/drawing/2014/main" id="{1AE4ADC5-963C-3C6E-3EBA-1C4D54324BCA}"/>
              </a:ext>
            </a:extLst>
          </p:cNvPr>
          <p:cNvSpPr txBox="1"/>
          <p:nvPr/>
        </p:nvSpPr>
        <p:spPr>
          <a:xfrm>
            <a:off x="7055303" y="1183822"/>
            <a:ext cx="434884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XGBoost</a:t>
            </a:r>
            <a:r>
              <a:rPr lang="it-IT"/>
              <a:t> è un algoritmo di machine learning basato sul </a:t>
            </a:r>
            <a:r>
              <a:rPr lang="it-IT" err="1"/>
              <a:t>boosting</a:t>
            </a:r>
            <a:r>
              <a:rPr lang="it-IT"/>
              <a:t>, una tecnica che crea un modello forte combinando molti modelli deboli. In </a:t>
            </a:r>
            <a:r>
              <a:rPr lang="it-IT" err="1"/>
              <a:t>XGBoost</a:t>
            </a:r>
            <a:r>
              <a:rPr lang="it-IT"/>
              <a:t> per la regressione, ogni nuovo modello viene costruito per correggere gli errori fatti dai modelli precedenti. Questo processo di aggiungere modelli uno dopo l'altro permette di migliorare continuamente la precisione della previsione. </a:t>
            </a:r>
            <a:r>
              <a:rPr lang="it-IT" err="1"/>
              <a:t>XGBoost</a:t>
            </a:r>
            <a:r>
              <a:rPr lang="it-IT"/>
              <a:t> utilizza anche tecniche di regolarizzazione per prevenire l'</a:t>
            </a:r>
            <a:r>
              <a:rPr lang="it-IT" err="1"/>
              <a:t>overfitting</a:t>
            </a:r>
            <a:r>
              <a:rPr lang="it-IT"/>
              <a:t>, rendendolo molto efficace e robusto per problemi di regressione.</a:t>
            </a:r>
          </a:p>
        </p:txBody>
      </p:sp>
      <p:sp>
        <p:nvSpPr>
          <p:cNvPr id="6" name="CasellaDiTesto 5">
            <a:extLst>
              <a:ext uri="{FF2B5EF4-FFF2-40B4-BE49-F238E27FC236}">
                <a16:creationId xmlns:a16="http://schemas.microsoft.com/office/drawing/2014/main" id="{0A0DEF50-A708-5133-8083-2414D23D9C50}"/>
              </a:ext>
            </a:extLst>
          </p:cNvPr>
          <p:cNvSpPr txBox="1"/>
          <p:nvPr/>
        </p:nvSpPr>
        <p:spPr>
          <a:xfrm>
            <a:off x="3204480" y="5021036"/>
            <a:ext cx="574357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err="1">
                <a:ea typeface="+mn-lt"/>
                <a:cs typeface="+mn-lt"/>
              </a:rPr>
              <a:t>Results</a:t>
            </a:r>
            <a:r>
              <a:rPr lang="it-IT" i="1">
                <a:ea typeface="+mn-lt"/>
                <a:cs typeface="+mn-lt"/>
              </a:rPr>
              <a:t> of </a:t>
            </a:r>
            <a:r>
              <a:rPr lang="it-IT" i="1" err="1">
                <a:ea typeface="+mn-lt"/>
                <a:cs typeface="+mn-lt"/>
              </a:rPr>
              <a:t>XGBoost</a:t>
            </a:r>
            <a:r>
              <a:rPr lang="it-IT" i="1">
                <a:ea typeface="+mn-lt"/>
                <a:cs typeface="+mn-lt"/>
              </a:rPr>
              <a:t>:</a:t>
            </a:r>
          </a:p>
          <a:p>
            <a:r>
              <a:rPr lang="it-IT">
                <a:ea typeface="+mn-lt"/>
                <a:cs typeface="+mn-lt"/>
              </a:rPr>
              <a:t>Mean Absolute </a:t>
            </a:r>
            <a:r>
              <a:rPr lang="it-IT" err="1">
                <a:ea typeface="+mn-lt"/>
                <a:cs typeface="+mn-lt"/>
              </a:rPr>
              <a:t>Error</a:t>
            </a:r>
            <a:r>
              <a:rPr lang="it-IT">
                <a:ea typeface="+mn-lt"/>
                <a:cs typeface="+mn-lt"/>
              </a:rPr>
              <a:t> (MAE): 9.6111730557072</a:t>
            </a:r>
            <a:endParaRPr lang="it-IT"/>
          </a:p>
          <a:p>
            <a:r>
              <a:rPr lang="it-IT">
                <a:ea typeface="+mn-lt"/>
                <a:cs typeface="+mn-lt"/>
              </a:rPr>
              <a:t>Mean </a:t>
            </a:r>
            <a:r>
              <a:rPr lang="it-IT" err="1">
                <a:ea typeface="+mn-lt"/>
                <a:cs typeface="+mn-lt"/>
              </a:rPr>
              <a:t>Squared</a:t>
            </a:r>
            <a:r>
              <a:rPr lang="it-IT">
                <a:ea typeface="+mn-lt"/>
                <a:cs typeface="+mn-lt"/>
              </a:rPr>
              <a:t> </a:t>
            </a:r>
            <a:r>
              <a:rPr lang="it-IT" err="1">
                <a:ea typeface="+mn-lt"/>
                <a:cs typeface="+mn-lt"/>
              </a:rPr>
              <a:t>Error</a:t>
            </a:r>
            <a:r>
              <a:rPr lang="it-IT">
                <a:ea typeface="+mn-lt"/>
                <a:cs typeface="+mn-lt"/>
              </a:rPr>
              <a:t> (MSE): 149.89162676035912</a:t>
            </a:r>
            <a:endParaRPr lang="it-IT"/>
          </a:p>
          <a:p>
            <a:r>
              <a:rPr lang="it-IT">
                <a:ea typeface="+mn-lt"/>
                <a:cs typeface="+mn-lt"/>
              </a:rPr>
              <a:t>Root Mean </a:t>
            </a:r>
            <a:r>
              <a:rPr lang="it-IT" err="1">
                <a:ea typeface="+mn-lt"/>
                <a:cs typeface="+mn-lt"/>
              </a:rPr>
              <a:t>Squared</a:t>
            </a:r>
            <a:r>
              <a:rPr lang="it-IT">
                <a:ea typeface="+mn-lt"/>
                <a:cs typeface="+mn-lt"/>
              </a:rPr>
              <a:t> </a:t>
            </a:r>
            <a:r>
              <a:rPr lang="it-IT" err="1">
                <a:ea typeface="+mn-lt"/>
                <a:cs typeface="+mn-lt"/>
              </a:rPr>
              <a:t>Error</a:t>
            </a:r>
            <a:r>
              <a:rPr lang="it-IT">
                <a:ea typeface="+mn-lt"/>
                <a:cs typeface="+mn-lt"/>
              </a:rPr>
              <a:t> (RMSE): 12.243023595515902</a:t>
            </a:r>
            <a:endParaRPr lang="it-IT"/>
          </a:p>
          <a:p>
            <a:r>
              <a:rPr lang="it-IT" err="1">
                <a:ea typeface="+mn-lt"/>
                <a:cs typeface="+mn-lt"/>
              </a:rPr>
              <a:t>Sign</a:t>
            </a:r>
            <a:r>
              <a:rPr lang="it-IT">
                <a:ea typeface="+mn-lt"/>
                <a:cs typeface="+mn-lt"/>
              </a:rPr>
              <a:t> </a:t>
            </a:r>
            <a:r>
              <a:rPr lang="it-IT" err="1">
                <a:ea typeface="+mn-lt"/>
                <a:cs typeface="+mn-lt"/>
              </a:rPr>
              <a:t>Accuracy</a:t>
            </a:r>
            <a:r>
              <a:rPr lang="it-IT">
                <a:ea typeface="+mn-lt"/>
                <a:cs typeface="+mn-lt"/>
              </a:rPr>
              <a:t>: 0.7046894803548795</a:t>
            </a:r>
            <a:endParaRPr lang="it-IT"/>
          </a:p>
        </p:txBody>
      </p:sp>
      <p:pic>
        <p:nvPicPr>
          <p:cNvPr id="10" name="Immagine 9" descr="Immagine che contiene testo, diagramma, schermata, linea&#10;&#10;Descrizione generata automaticamente">
            <a:extLst>
              <a:ext uri="{FF2B5EF4-FFF2-40B4-BE49-F238E27FC236}">
                <a16:creationId xmlns:a16="http://schemas.microsoft.com/office/drawing/2014/main" id="{5653B261-CA59-BE92-327F-199DF892113B}"/>
              </a:ext>
            </a:extLst>
          </p:cNvPr>
          <p:cNvPicPr>
            <a:picLocks noChangeAspect="1"/>
          </p:cNvPicPr>
          <p:nvPr/>
        </p:nvPicPr>
        <p:blipFill>
          <a:blip r:embed="rId2"/>
          <a:stretch>
            <a:fillRect/>
          </a:stretch>
        </p:blipFill>
        <p:spPr>
          <a:xfrm>
            <a:off x="414680" y="1509989"/>
            <a:ext cx="6096000" cy="3048000"/>
          </a:xfrm>
          <a:prstGeom prst="rect">
            <a:avLst/>
          </a:prstGeom>
        </p:spPr>
      </p:pic>
    </p:spTree>
    <p:extLst>
      <p:ext uri="{BB962C8B-B14F-4D97-AF65-F5344CB8AC3E}">
        <p14:creationId xmlns:p14="http://schemas.microsoft.com/office/powerpoint/2010/main" val="245678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8F688F26-25F6-AB0F-523D-2D7FA07F3CAC}"/>
              </a:ext>
            </a:extLst>
          </p:cNvPr>
          <p:cNvSpPr>
            <a:spLocks noGrp="1"/>
          </p:cNvSpPr>
          <p:nvPr>
            <p:ph type="title"/>
          </p:nvPr>
        </p:nvSpPr>
        <p:spPr>
          <a:xfrm>
            <a:off x="3634468" y="-2268"/>
            <a:ext cx="4916261" cy="1046617"/>
          </a:xfrm>
        </p:spPr>
        <p:txBody>
          <a:bodyPr>
            <a:normAutofit/>
          </a:bodyPr>
          <a:lstStyle/>
          <a:p>
            <a:pPr algn="ctr"/>
            <a:r>
              <a:rPr lang="it-IT" err="1"/>
              <a:t>Bayesian</a:t>
            </a:r>
          </a:p>
        </p:txBody>
      </p:sp>
      <p:sp>
        <p:nvSpPr>
          <p:cNvPr id="6" name="CasellaDiTesto 5">
            <a:extLst>
              <a:ext uri="{FF2B5EF4-FFF2-40B4-BE49-F238E27FC236}">
                <a16:creationId xmlns:a16="http://schemas.microsoft.com/office/drawing/2014/main" id="{4B325781-21AB-C2FA-AA75-FE801F9999A0}"/>
              </a:ext>
            </a:extLst>
          </p:cNvPr>
          <p:cNvSpPr txBox="1"/>
          <p:nvPr/>
        </p:nvSpPr>
        <p:spPr>
          <a:xfrm>
            <a:off x="469446" y="1326697"/>
            <a:ext cx="488632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La regressione </a:t>
            </a:r>
            <a:r>
              <a:rPr lang="it-IT" err="1"/>
              <a:t>bayesiana</a:t>
            </a:r>
            <a:r>
              <a:rPr lang="it-IT"/>
              <a:t> è un metodo di machine learning che utilizza il teorema di </a:t>
            </a:r>
            <a:r>
              <a:rPr lang="it-IT" err="1"/>
              <a:t>Bayes</a:t>
            </a:r>
            <a:r>
              <a:rPr lang="it-IT"/>
              <a:t> per aggiornare le previsioni sulla base di nuove informazioni. Inizialmente, si parte con una stima preliminare (distribuzione a priori) della relazione tra variabili di input e output. Man mano che si ottengono nuovi dati, questa stima viene aggiornata (distribuzione a posteriori), incorporando le nuove evidenze per migliorare la previsione. Questo approccio permette di gestire l'incertezza nei dati e nei modelli, offrendo previsioni più affidabili e interpretabili.</a:t>
            </a:r>
          </a:p>
        </p:txBody>
      </p:sp>
      <p:sp>
        <p:nvSpPr>
          <p:cNvPr id="8" name="CasellaDiTesto 7">
            <a:extLst>
              <a:ext uri="{FF2B5EF4-FFF2-40B4-BE49-F238E27FC236}">
                <a16:creationId xmlns:a16="http://schemas.microsoft.com/office/drawing/2014/main" id="{82E0E1F8-6371-DDF6-3978-8B7080413604}"/>
              </a:ext>
            </a:extLst>
          </p:cNvPr>
          <p:cNvSpPr txBox="1"/>
          <p:nvPr/>
        </p:nvSpPr>
        <p:spPr>
          <a:xfrm>
            <a:off x="3245301" y="5021036"/>
            <a:ext cx="57027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err="1">
                <a:ea typeface="+mn-lt"/>
                <a:cs typeface="+mn-lt"/>
              </a:rPr>
              <a:t>Results</a:t>
            </a:r>
            <a:r>
              <a:rPr lang="it-IT" i="1">
                <a:ea typeface="+mn-lt"/>
                <a:cs typeface="+mn-lt"/>
              </a:rPr>
              <a:t> of </a:t>
            </a:r>
            <a:r>
              <a:rPr lang="it-IT" i="1" err="1">
                <a:ea typeface="+mn-lt"/>
                <a:cs typeface="+mn-lt"/>
              </a:rPr>
              <a:t>Bayesian</a:t>
            </a:r>
            <a:r>
              <a:rPr lang="it-IT" i="1">
                <a:ea typeface="+mn-lt"/>
                <a:cs typeface="+mn-lt"/>
              </a:rPr>
              <a:t>:</a:t>
            </a:r>
          </a:p>
          <a:p>
            <a:r>
              <a:rPr lang="it-IT">
                <a:ea typeface="+mn-lt"/>
                <a:cs typeface="+mn-lt"/>
              </a:rPr>
              <a:t>Mean Absolute </a:t>
            </a:r>
            <a:r>
              <a:rPr lang="it-IT" err="1">
                <a:ea typeface="+mn-lt"/>
                <a:cs typeface="+mn-lt"/>
              </a:rPr>
              <a:t>Error</a:t>
            </a:r>
            <a:r>
              <a:rPr lang="it-IT">
                <a:ea typeface="+mn-lt"/>
                <a:cs typeface="+mn-lt"/>
              </a:rPr>
              <a:t> (MAE): 9.684169695449112</a:t>
            </a:r>
            <a:endParaRPr lang="it-IT"/>
          </a:p>
          <a:p>
            <a:r>
              <a:rPr lang="it-IT">
                <a:ea typeface="+mn-lt"/>
                <a:cs typeface="+mn-lt"/>
              </a:rPr>
              <a:t>Mean </a:t>
            </a:r>
            <a:r>
              <a:rPr lang="it-IT" err="1">
                <a:ea typeface="+mn-lt"/>
                <a:cs typeface="+mn-lt"/>
              </a:rPr>
              <a:t>Squared</a:t>
            </a:r>
            <a:r>
              <a:rPr lang="it-IT">
                <a:ea typeface="+mn-lt"/>
                <a:cs typeface="+mn-lt"/>
              </a:rPr>
              <a:t> </a:t>
            </a:r>
            <a:r>
              <a:rPr lang="it-IT" err="1">
                <a:ea typeface="+mn-lt"/>
                <a:cs typeface="+mn-lt"/>
              </a:rPr>
              <a:t>Error</a:t>
            </a:r>
            <a:r>
              <a:rPr lang="it-IT">
                <a:ea typeface="+mn-lt"/>
                <a:cs typeface="+mn-lt"/>
              </a:rPr>
              <a:t> (MSE): 151.8468062429373</a:t>
            </a:r>
            <a:endParaRPr lang="it-IT"/>
          </a:p>
          <a:p>
            <a:r>
              <a:rPr lang="it-IT">
                <a:ea typeface="+mn-lt"/>
                <a:cs typeface="+mn-lt"/>
              </a:rPr>
              <a:t>Root Mean </a:t>
            </a:r>
            <a:r>
              <a:rPr lang="it-IT" err="1">
                <a:ea typeface="+mn-lt"/>
                <a:cs typeface="+mn-lt"/>
              </a:rPr>
              <a:t>Squared</a:t>
            </a:r>
            <a:r>
              <a:rPr lang="it-IT">
                <a:ea typeface="+mn-lt"/>
                <a:cs typeface="+mn-lt"/>
              </a:rPr>
              <a:t> </a:t>
            </a:r>
            <a:r>
              <a:rPr lang="it-IT" err="1">
                <a:ea typeface="+mn-lt"/>
                <a:cs typeface="+mn-lt"/>
              </a:rPr>
              <a:t>Error</a:t>
            </a:r>
            <a:r>
              <a:rPr lang="it-IT">
                <a:ea typeface="+mn-lt"/>
                <a:cs typeface="+mn-lt"/>
              </a:rPr>
              <a:t> (RMSE): 12.322613612498662</a:t>
            </a:r>
            <a:endParaRPr lang="it-IT"/>
          </a:p>
          <a:p>
            <a:r>
              <a:rPr lang="it-IT" err="1">
                <a:ea typeface="+mn-lt"/>
                <a:cs typeface="+mn-lt"/>
              </a:rPr>
              <a:t>Sign</a:t>
            </a:r>
            <a:r>
              <a:rPr lang="it-IT">
                <a:ea typeface="+mn-lt"/>
                <a:cs typeface="+mn-lt"/>
              </a:rPr>
              <a:t> </a:t>
            </a:r>
            <a:r>
              <a:rPr lang="it-IT" err="1">
                <a:ea typeface="+mn-lt"/>
                <a:cs typeface="+mn-lt"/>
              </a:rPr>
              <a:t>Accuracy</a:t>
            </a:r>
            <a:r>
              <a:rPr lang="it-IT">
                <a:ea typeface="+mn-lt"/>
                <a:cs typeface="+mn-lt"/>
              </a:rPr>
              <a:t>: 0.7072243346007605</a:t>
            </a:r>
            <a:endParaRPr lang="it-IT"/>
          </a:p>
        </p:txBody>
      </p:sp>
      <p:pic>
        <p:nvPicPr>
          <p:cNvPr id="9" name="Immagine 8" descr="Immagine che contiene testo, schermata, diagramma, Diagramma&#10;&#10;Descrizione generata automaticamente">
            <a:extLst>
              <a:ext uri="{FF2B5EF4-FFF2-40B4-BE49-F238E27FC236}">
                <a16:creationId xmlns:a16="http://schemas.microsoft.com/office/drawing/2014/main" id="{1522AE50-1032-B3D7-A24C-CEB060CDA59E}"/>
              </a:ext>
            </a:extLst>
          </p:cNvPr>
          <p:cNvPicPr>
            <a:picLocks noChangeAspect="1"/>
          </p:cNvPicPr>
          <p:nvPr/>
        </p:nvPicPr>
        <p:blipFill>
          <a:blip r:embed="rId2"/>
          <a:stretch>
            <a:fillRect/>
          </a:stretch>
        </p:blipFill>
        <p:spPr>
          <a:xfrm>
            <a:off x="5502298" y="1510607"/>
            <a:ext cx="6096000" cy="3048000"/>
          </a:xfrm>
          <a:prstGeom prst="rect">
            <a:avLst/>
          </a:prstGeom>
        </p:spPr>
      </p:pic>
    </p:spTree>
    <p:extLst>
      <p:ext uri="{BB962C8B-B14F-4D97-AF65-F5344CB8AC3E}">
        <p14:creationId xmlns:p14="http://schemas.microsoft.com/office/powerpoint/2010/main" val="185512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1FF41586-2F89-810E-B83F-95D8362701CA}"/>
              </a:ext>
            </a:extLst>
          </p:cNvPr>
          <p:cNvSpPr>
            <a:spLocks noGrp="1"/>
          </p:cNvSpPr>
          <p:nvPr>
            <p:ph type="title"/>
          </p:nvPr>
        </p:nvSpPr>
        <p:spPr>
          <a:xfrm>
            <a:off x="3634468" y="-2268"/>
            <a:ext cx="4916261" cy="1046617"/>
          </a:xfrm>
        </p:spPr>
        <p:txBody>
          <a:bodyPr>
            <a:normAutofit/>
          </a:bodyPr>
          <a:lstStyle/>
          <a:p>
            <a:pPr algn="ctr"/>
            <a:r>
              <a:rPr lang="it-IT"/>
              <a:t>Linear </a:t>
            </a:r>
            <a:r>
              <a:rPr lang="it-IT" err="1"/>
              <a:t>Regression</a:t>
            </a:r>
            <a:endParaRPr lang="it-IT"/>
          </a:p>
        </p:txBody>
      </p:sp>
      <p:sp>
        <p:nvSpPr>
          <p:cNvPr id="3" name="CasellaDiTesto 2">
            <a:extLst>
              <a:ext uri="{FF2B5EF4-FFF2-40B4-BE49-F238E27FC236}">
                <a16:creationId xmlns:a16="http://schemas.microsoft.com/office/drawing/2014/main" id="{40D0AD47-C0FE-7CAB-D14F-7272CC566530}"/>
              </a:ext>
            </a:extLst>
          </p:cNvPr>
          <p:cNvSpPr txBox="1"/>
          <p:nvPr/>
        </p:nvSpPr>
        <p:spPr>
          <a:xfrm>
            <a:off x="7055303" y="1326696"/>
            <a:ext cx="467541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mn-lt"/>
                <a:cs typeface="+mn-lt"/>
              </a:rPr>
              <a:t>La regressione lineare è un algoritmo di machine learning che modella la relazione tra una variabile dipendente (target) e una o più variabili indipendenti (feature) come una linea retta. L'obiettivo è trovare la linea che meglio approssima i dati minimizzando la somma degli errori quadrati tra i valori osservati e quelli predetti. Questo modello permette di fare previsioni continue, dove il valore predetto per un nuovo punto si basa su una combinazione lineare delle sue caratteristiche.</a:t>
            </a:r>
          </a:p>
        </p:txBody>
      </p:sp>
      <p:sp>
        <p:nvSpPr>
          <p:cNvPr id="6" name="CasellaDiTesto 5">
            <a:extLst>
              <a:ext uri="{FF2B5EF4-FFF2-40B4-BE49-F238E27FC236}">
                <a16:creationId xmlns:a16="http://schemas.microsoft.com/office/drawing/2014/main" id="{3FB3AAF9-1C11-C8BA-10D7-DD66537B3993}"/>
              </a:ext>
            </a:extLst>
          </p:cNvPr>
          <p:cNvSpPr txBox="1"/>
          <p:nvPr/>
        </p:nvSpPr>
        <p:spPr>
          <a:xfrm>
            <a:off x="3204480" y="5021036"/>
            <a:ext cx="574357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i="1" err="1">
                <a:ea typeface="+mn-lt"/>
                <a:cs typeface="+mn-lt"/>
              </a:rPr>
              <a:t>Results</a:t>
            </a:r>
            <a:r>
              <a:rPr lang="it-IT" i="1">
                <a:ea typeface="+mn-lt"/>
                <a:cs typeface="+mn-lt"/>
              </a:rPr>
              <a:t> of Linear </a:t>
            </a:r>
            <a:r>
              <a:rPr lang="it-IT" i="1" err="1">
                <a:ea typeface="+mn-lt"/>
                <a:cs typeface="+mn-lt"/>
              </a:rPr>
              <a:t>Regression</a:t>
            </a:r>
            <a:r>
              <a:rPr lang="it-IT" i="1">
                <a:ea typeface="+mn-lt"/>
                <a:cs typeface="+mn-lt"/>
              </a:rPr>
              <a:t>:</a:t>
            </a:r>
          </a:p>
          <a:p>
            <a:r>
              <a:rPr lang="it-IT">
                <a:ea typeface="+mn-lt"/>
                <a:cs typeface="+mn-lt"/>
              </a:rPr>
              <a:t>Mean Absolute </a:t>
            </a:r>
            <a:r>
              <a:rPr lang="it-IT" err="1">
                <a:ea typeface="+mn-lt"/>
                <a:cs typeface="+mn-lt"/>
              </a:rPr>
              <a:t>Error</a:t>
            </a:r>
            <a:r>
              <a:rPr lang="it-IT">
                <a:ea typeface="+mn-lt"/>
                <a:cs typeface="+mn-lt"/>
              </a:rPr>
              <a:t> (MAE): 9.673524553632301</a:t>
            </a:r>
            <a:endParaRPr lang="it-IT"/>
          </a:p>
          <a:p>
            <a:r>
              <a:rPr lang="it-IT">
                <a:ea typeface="+mn-lt"/>
                <a:cs typeface="+mn-lt"/>
              </a:rPr>
              <a:t>Mean </a:t>
            </a:r>
            <a:r>
              <a:rPr lang="it-IT" err="1">
                <a:ea typeface="+mn-lt"/>
                <a:cs typeface="+mn-lt"/>
              </a:rPr>
              <a:t>Squared</a:t>
            </a:r>
            <a:r>
              <a:rPr lang="it-IT">
                <a:ea typeface="+mn-lt"/>
                <a:cs typeface="+mn-lt"/>
              </a:rPr>
              <a:t> </a:t>
            </a:r>
            <a:r>
              <a:rPr lang="it-IT" err="1">
                <a:ea typeface="+mn-lt"/>
                <a:cs typeface="+mn-lt"/>
              </a:rPr>
              <a:t>Error</a:t>
            </a:r>
            <a:r>
              <a:rPr lang="it-IT">
                <a:ea typeface="+mn-lt"/>
                <a:cs typeface="+mn-lt"/>
              </a:rPr>
              <a:t> (MSE): 151.58868540348476</a:t>
            </a:r>
            <a:endParaRPr lang="it-IT"/>
          </a:p>
          <a:p>
            <a:r>
              <a:rPr lang="it-IT">
                <a:ea typeface="+mn-lt"/>
                <a:cs typeface="+mn-lt"/>
              </a:rPr>
              <a:t>Root Mean </a:t>
            </a:r>
            <a:r>
              <a:rPr lang="it-IT" err="1">
                <a:ea typeface="+mn-lt"/>
                <a:cs typeface="+mn-lt"/>
              </a:rPr>
              <a:t>Squared</a:t>
            </a:r>
            <a:r>
              <a:rPr lang="it-IT">
                <a:ea typeface="+mn-lt"/>
                <a:cs typeface="+mn-lt"/>
              </a:rPr>
              <a:t> </a:t>
            </a:r>
            <a:r>
              <a:rPr lang="it-IT" err="1">
                <a:ea typeface="+mn-lt"/>
                <a:cs typeface="+mn-lt"/>
              </a:rPr>
              <a:t>Error</a:t>
            </a:r>
            <a:r>
              <a:rPr lang="it-IT">
                <a:ea typeface="+mn-lt"/>
                <a:cs typeface="+mn-lt"/>
              </a:rPr>
              <a:t> (RMSE): 12.312135696274824</a:t>
            </a:r>
            <a:endParaRPr lang="it-IT"/>
          </a:p>
          <a:p>
            <a:r>
              <a:rPr lang="it-IT" err="1">
                <a:ea typeface="+mn-lt"/>
                <a:cs typeface="+mn-lt"/>
              </a:rPr>
              <a:t>Sign</a:t>
            </a:r>
            <a:r>
              <a:rPr lang="it-IT">
                <a:ea typeface="+mn-lt"/>
                <a:cs typeface="+mn-lt"/>
              </a:rPr>
              <a:t> </a:t>
            </a:r>
            <a:r>
              <a:rPr lang="it-IT" err="1">
                <a:ea typeface="+mn-lt"/>
                <a:cs typeface="+mn-lt"/>
              </a:rPr>
              <a:t>Accuracy</a:t>
            </a:r>
            <a:r>
              <a:rPr lang="it-IT">
                <a:ea typeface="+mn-lt"/>
                <a:cs typeface="+mn-lt"/>
              </a:rPr>
              <a:t>: 0.7135614702154626</a:t>
            </a:r>
            <a:endParaRPr lang="it-IT"/>
          </a:p>
        </p:txBody>
      </p:sp>
      <p:pic>
        <p:nvPicPr>
          <p:cNvPr id="9" name="Immagine 8" descr="Immagine che contiene testo, schermata, diagramma, Diagramma&#10;&#10;Descrizione generata automaticamente">
            <a:extLst>
              <a:ext uri="{FF2B5EF4-FFF2-40B4-BE49-F238E27FC236}">
                <a16:creationId xmlns:a16="http://schemas.microsoft.com/office/drawing/2014/main" id="{3353B3B7-8CC4-231A-991F-23D60CE44279}"/>
              </a:ext>
            </a:extLst>
          </p:cNvPr>
          <p:cNvPicPr>
            <a:picLocks noChangeAspect="1"/>
          </p:cNvPicPr>
          <p:nvPr/>
        </p:nvPicPr>
        <p:blipFill>
          <a:blip r:embed="rId2"/>
          <a:stretch>
            <a:fillRect/>
          </a:stretch>
        </p:blipFill>
        <p:spPr>
          <a:xfrm>
            <a:off x="400556" y="1392011"/>
            <a:ext cx="6187146" cy="3291568"/>
          </a:xfrm>
          <a:prstGeom prst="rect">
            <a:avLst/>
          </a:prstGeom>
        </p:spPr>
      </p:pic>
    </p:spTree>
    <p:extLst>
      <p:ext uri="{BB962C8B-B14F-4D97-AF65-F5344CB8AC3E}">
        <p14:creationId xmlns:p14="http://schemas.microsoft.com/office/powerpoint/2010/main" val="648880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con angoli arrotondati 13">
            <a:extLst>
              <a:ext uri="{FF2B5EF4-FFF2-40B4-BE49-F238E27FC236}">
                <a16:creationId xmlns:a16="http://schemas.microsoft.com/office/drawing/2014/main" id="{D2537885-73CA-A403-D9FD-536D6D7170BA}"/>
              </a:ext>
            </a:extLst>
          </p:cNvPr>
          <p:cNvSpPr/>
          <p:nvPr/>
        </p:nvSpPr>
        <p:spPr>
          <a:xfrm>
            <a:off x="7919357" y="1660071"/>
            <a:ext cx="2626178" cy="7620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3548EC8D-5F2C-694B-93DD-8D21A75D7930}"/>
              </a:ext>
            </a:extLst>
          </p:cNvPr>
          <p:cNvSpPr/>
          <p:nvPr/>
        </p:nvSpPr>
        <p:spPr>
          <a:xfrm>
            <a:off x="1632857" y="1660071"/>
            <a:ext cx="2626178" cy="7620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6" name="Titolo 1">
            <a:extLst>
              <a:ext uri="{FF2B5EF4-FFF2-40B4-BE49-F238E27FC236}">
                <a16:creationId xmlns:a16="http://schemas.microsoft.com/office/drawing/2014/main" id="{8ECADF09-BBBF-EA0C-FB19-DCA478982339}"/>
              </a:ext>
            </a:extLst>
          </p:cNvPr>
          <p:cNvSpPr>
            <a:spLocks noGrp="1"/>
          </p:cNvSpPr>
          <p:nvPr>
            <p:ph type="title"/>
          </p:nvPr>
        </p:nvSpPr>
        <p:spPr>
          <a:xfrm>
            <a:off x="3341914" y="222249"/>
            <a:ext cx="5392511" cy="788081"/>
          </a:xfrm>
        </p:spPr>
        <p:txBody>
          <a:bodyPr/>
          <a:lstStyle/>
          <a:p>
            <a:pPr algn="ctr"/>
            <a:r>
              <a:rPr lang="it-IT"/>
              <a:t>Risultati</a:t>
            </a:r>
          </a:p>
        </p:txBody>
      </p:sp>
      <p:pic>
        <p:nvPicPr>
          <p:cNvPr id="7" name="Immagine 6" descr="Immagine che contiene testo, schermata, diagramma, numero&#10;&#10;Descrizione generata automaticamente">
            <a:extLst>
              <a:ext uri="{FF2B5EF4-FFF2-40B4-BE49-F238E27FC236}">
                <a16:creationId xmlns:a16="http://schemas.microsoft.com/office/drawing/2014/main" id="{77C3790C-3206-4433-CA58-75CD76C8F3D8}"/>
              </a:ext>
            </a:extLst>
          </p:cNvPr>
          <p:cNvPicPr>
            <a:picLocks noChangeAspect="1"/>
          </p:cNvPicPr>
          <p:nvPr/>
        </p:nvPicPr>
        <p:blipFill>
          <a:blip r:embed="rId2"/>
          <a:stretch>
            <a:fillRect/>
          </a:stretch>
        </p:blipFill>
        <p:spPr>
          <a:xfrm>
            <a:off x="365345" y="2818963"/>
            <a:ext cx="5163911" cy="3099708"/>
          </a:xfrm>
          <a:prstGeom prst="rect">
            <a:avLst/>
          </a:prstGeom>
        </p:spPr>
      </p:pic>
      <p:pic>
        <p:nvPicPr>
          <p:cNvPr id="8" name="Immagine 7" descr="Immagine che contiene testo, schermata, Diagramma, numero&#10;&#10;Descrizione generata automaticamente">
            <a:extLst>
              <a:ext uri="{FF2B5EF4-FFF2-40B4-BE49-F238E27FC236}">
                <a16:creationId xmlns:a16="http://schemas.microsoft.com/office/drawing/2014/main" id="{08BE88CB-EE24-8029-4B08-0E1C3A7DBF88}"/>
              </a:ext>
            </a:extLst>
          </p:cNvPr>
          <p:cNvPicPr>
            <a:picLocks noChangeAspect="1"/>
          </p:cNvPicPr>
          <p:nvPr/>
        </p:nvPicPr>
        <p:blipFill>
          <a:blip r:embed="rId3"/>
          <a:stretch>
            <a:fillRect/>
          </a:stretch>
        </p:blipFill>
        <p:spPr>
          <a:xfrm>
            <a:off x="6628858" y="2818765"/>
            <a:ext cx="5211536" cy="3126922"/>
          </a:xfrm>
          <a:prstGeom prst="rect">
            <a:avLst/>
          </a:prstGeom>
        </p:spPr>
      </p:pic>
      <p:cxnSp>
        <p:nvCxnSpPr>
          <p:cNvPr id="10" name="Connettore 2 9">
            <a:extLst>
              <a:ext uri="{FF2B5EF4-FFF2-40B4-BE49-F238E27FC236}">
                <a16:creationId xmlns:a16="http://schemas.microsoft.com/office/drawing/2014/main" id="{AA31A922-63B5-29DA-52F3-E8610D94678E}"/>
              </a:ext>
            </a:extLst>
          </p:cNvPr>
          <p:cNvCxnSpPr/>
          <p:nvPr/>
        </p:nvCxnSpPr>
        <p:spPr>
          <a:xfrm flipH="1">
            <a:off x="6070148" y="1359354"/>
            <a:ext cx="17688" cy="456791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1" name="CasellaDiTesto 10">
            <a:extLst>
              <a:ext uri="{FF2B5EF4-FFF2-40B4-BE49-F238E27FC236}">
                <a16:creationId xmlns:a16="http://schemas.microsoft.com/office/drawing/2014/main" id="{3D3194DF-712E-8D83-7F34-CDB9C57A078F}"/>
              </a:ext>
            </a:extLst>
          </p:cNvPr>
          <p:cNvSpPr txBox="1"/>
          <p:nvPr/>
        </p:nvSpPr>
        <p:spPr>
          <a:xfrm>
            <a:off x="1632858" y="1700893"/>
            <a:ext cx="2627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solidFill>
                  <a:schemeClr val="bg1"/>
                </a:solidFill>
              </a:rPr>
              <a:t>Risultati del problema di Classificazione:</a:t>
            </a:r>
            <a:endParaRPr lang="it-IT"/>
          </a:p>
        </p:txBody>
      </p:sp>
      <p:sp>
        <p:nvSpPr>
          <p:cNvPr id="12" name="CasellaDiTesto 11">
            <a:extLst>
              <a:ext uri="{FF2B5EF4-FFF2-40B4-BE49-F238E27FC236}">
                <a16:creationId xmlns:a16="http://schemas.microsoft.com/office/drawing/2014/main" id="{B2FA74C1-F217-CB2C-1183-6D07EAB8477D}"/>
              </a:ext>
            </a:extLst>
          </p:cNvPr>
          <p:cNvSpPr txBox="1"/>
          <p:nvPr/>
        </p:nvSpPr>
        <p:spPr>
          <a:xfrm>
            <a:off x="7926159" y="1707697"/>
            <a:ext cx="26207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solidFill>
                  <a:schemeClr val="bg1"/>
                </a:solidFill>
              </a:rPr>
              <a:t>Risultati del problema di Classificazione:</a:t>
            </a:r>
            <a:endParaRPr lang="it-IT"/>
          </a:p>
        </p:txBody>
      </p:sp>
    </p:spTree>
    <p:extLst>
      <p:ext uri="{BB962C8B-B14F-4D97-AF65-F5344CB8AC3E}">
        <p14:creationId xmlns:p14="http://schemas.microsoft.com/office/powerpoint/2010/main" val="3214389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9E38-0EB8-1B7E-9796-48CDBA786950}"/>
              </a:ext>
            </a:extLst>
          </p:cNvPr>
          <p:cNvSpPr>
            <a:spLocks noGrp="1"/>
          </p:cNvSpPr>
          <p:nvPr>
            <p:ph type="title"/>
          </p:nvPr>
        </p:nvSpPr>
        <p:spPr>
          <a:xfrm>
            <a:off x="838200" y="126436"/>
            <a:ext cx="10515600" cy="1325563"/>
          </a:xfrm>
        </p:spPr>
        <p:txBody>
          <a:bodyPr/>
          <a:lstStyle/>
          <a:p>
            <a:r>
              <a:rPr lang="it-IT"/>
              <a:t>Requisiti del servizio</a:t>
            </a:r>
          </a:p>
        </p:txBody>
      </p:sp>
      <p:sp>
        <p:nvSpPr>
          <p:cNvPr id="3" name="Segnaposto contenuto 2">
            <a:extLst>
              <a:ext uri="{FF2B5EF4-FFF2-40B4-BE49-F238E27FC236}">
                <a16:creationId xmlns:a16="http://schemas.microsoft.com/office/drawing/2014/main" id="{916E5C2C-B850-5D27-1458-08C8601BBCBD}"/>
              </a:ext>
            </a:extLst>
          </p:cNvPr>
          <p:cNvSpPr>
            <a:spLocks noGrp="1"/>
          </p:cNvSpPr>
          <p:nvPr>
            <p:ph idx="1"/>
          </p:nvPr>
        </p:nvSpPr>
        <p:spPr>
          <a:xfrm>
            <a:off x="838200" y="2105421"/>
            <a:ext cx="10515600" cy="670156"/>
          </a:xfrm>
        </p:spPr>
        <p:txBody>
          <a:bodyPr>
            <a:normAutofit/>
          </a:bodyPr>
          <a:lstStyle/>
          <a:p>
            <a:pPr marL="0" indent="0">
              <a:buNone/>
            </a:pPr>
            <a:r>
              <a:rPr lang="it-IT" sz="3200"/>
              <a:t>Requisiti legati al </a:t>
            </a:r>
            <a:r>
              <a:rPr lang="it-IT" sz="3200" b="1"/>
              <a:t>feature </a:t>
            </a:r>
            <a:r>
              <a:rPr lang="it-IT" sz="3200" b="1" err="1"/>
              <a:t>vector</a:t>
            </a:r>
            <a:r>
              <a:rPr lang="it-IT" sz="3200"/>
              <a:t> …</a:t>
            </a:r>
          </a:p>
        </p:txBody>
      </p:sp>
      <p:sp>
        <p:nvSpPr>
          <p:cNvPr id="7" name="CasellaDiTesto 6">
            <a:extLst>
              <a:ext uri="{FF2B5EF4-FFF2-40B4-BE49-F238E27FC236}">
                <a16:creationId xmlns:a16="http://schemas.microsoft.com/office/drawing/2014/main" id="{C759A7F5-29F1-6084-A339-F5A490833CEC}"/>
              </a:ext>
            </a:extLst>
          </p:cNvPr>
          <p:cNvSpPr txBox="1"/>
          <p:nvPr/>
        </p:nvSpPr>
        <p:spPr>
          <a:xfrm>
            <a:off x="914400" y="3276600"/>
            <a:ext cx="8656320" cy="584775"/>
          </a:xfrm>
          <a:prstGeom prst="rect">
            <a:avLst/>
          </a:prstGeom>
          <a:noFill/>
        </p:spPr>
        <p:txBody>
          <a:bodyPr wrap="square">
            <a:spAutoFit/>
          </a:bodyPr>
          <a:lstStyle/>
          <a:p>
            <a:pPr marL="0" indent="0">
              <a:buNone/>
            </a:pPr>
            <a:r>
              <a:rPr lang="it-IT" sz="3200"/>
              <a:t>… funzionalità extra legate all’</a:t>
            </a:r>
            <a:r>
              <a:rPr lang="it-IT" sz="3200" b="1"/>
              <a:t>applicazione web</a:t>
            </a:r>
          </a:p>
        </p:txBody>
      </p:sp>
      <p:sp>
        <p:nvSpPr>
          <p:cNvPr id="9" name="CasellaDiTesto 8">
            <a:extLst>
              <a:ext uri="{FF2B5EF4-FFF2-40B4-BE49-F238E27FC236}">
                <a16:creationId xmlns:a16="http://schemas.microsoft.com/office/drawing/2014/main" id="{AA9E75DD-7DFC-083A-C424-8C0B8FF38354}"/>
              </a:ext>
            </a:extLst>
          </p:cNvPr>
          <p:cNvSpPr txBox="1"/>
          <p:nvPr/>
        </p:nvSpPr>
        <p:spPr>
          <a:xfrm>
            <a:off x="1859280" y="3943230"/>
            <a:ext cx="7447280" cy="2431435"/>
          </a:xfrm>
          <a:prstGeom prst="rect">
            <a:avLst/>
          </a:prstGeom>
          <a:noFill/>
        </p:spPr>
        <p:txBody>
          <a:bodyPr wrap="square">
            <a:spAutoFit/>
          </a:bodyPr>
          <a:lstStyle/>
          <a:p>
            <a:pPr marL="457200" indent="-457200">
              <a:buFont typeface="Arial" panose="020B0604020202020204" pitchFamily="34" charset="0"/>
              <a:buChar char="•"/>
            </a:pPr>
            <a:r>
              <a:rPr lang="it-IT" sz="3200"/>
              <a:t>Informazioni </a:t>
            </a:r>
            <a:r>
              <a:rPr lang="it-IT" sz="3200" b="1"/>
              <a:t>statistiche</a:t>
            </a:r>
            <a:r>
              <a:rPr lang="it-IT" sz="3200"/>
              <a:t> su partite, squadre  e giocatori</a:t>
            </a:r>
          </a:p>
          <a:p>
            <a:pPr marL="457200" indent="-457200">
              <a:buFont typeface="Arial" panose="020B0604020202020204" pitchFamily="34" charset="0"/>
              <a:buChar char="•"/>
            </a:pPr>
            <a:endParaRPr lang="it-IT" sz="2000"/>
          </a:p>
          <a:p>
            <a:pPr marL="457200" indent="-457200">
              <a:buFont typeface="Arial" panose="020B0604020202020204" pitchFamily="34" charset="0"/>
              <a:buChar char="•"/>
            </a:pPr>
            <a:r>
              <a:rPr lang="it-IT" sz="3200" b="1"/>
              <a:t>Quote</a:t>
            </a:r>
            <a:r>
              <a:rPr lang="it-IT" sz="3200"/>
              <a:t> di scommesse reali aggiornata in tempo reale</a:t>
            </a:r>
          </a:p>
        </p:txBody>
      </p:sp>
      <p:pic>
        <p:nvPicPr>
          <p:cNvPr id="11" name="Immagine 10" descr="Immagine che contiene Elementi grafici, testo, logo, Carattere&#10;&#10;Descrizione generata automaticamente">
            <a:extLst>
              <a:ext uri="{FF2B5EF4-FFF2-40B4-BE49-F238E27FC236}">
                <a16:creationId xmlns:a16="http://schemas.microsoft.com/office/drawing/2014/main" id="{51CDA2A2-D768-AD7B-E72A-FF7F8F8AE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6114" y="3943230"/>
            <a:ext cx="1598706" cy="1087120"/>
          </a:xfrm>
          <a:prstGeom prst="rect">
            <a:avLst/>
          </a:prstGeom>
        </p:spPr>
      </p:pic>
      <p:pic>
        <p:nvPicPr>
          <p:cNvPr id="15" name="Immagine 14" descr="Immagine che contiene Carattere, simbolo, Elementi grafici, logo&#10;&#10;Descrizione generata automaticamente">
            <a:extLst>
              <a:ext uri="{FF2B5EF4-FFF2-40B4-BE49-F238E27FC236}">
                <a16:creationId xmlns:a16="http://schemas.microsoft.com/office/drawing/2014/main" id="{1103881D-AAAC-DF59-391A-0001C45E6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760" y="5029028"/>
            <a:ext cx="1598706" cy="1598706"/>
          </a:xfrm>
          <a:prstGeom prst="rect">
            <a:avLst/>
          </a:prstGeom>
        </p:spPr>
      </p:pic>
    </p:spTree>
    <p:extLst>
      <p:ext uri="{BB962C8B-B14F-4D97-AF65-F5344CB8AC3E}">
        <p14:creationId xmlns:p14="http://schemas.microsoft.com/office/powerpoint/2010/main" val="4065448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schermata, diagramma, Diagramma&#10;&#10;Descrizione generata automaticamente">
            <a:extLst>
              <a:ext uri="{FF2B5EF4-FFF2-40B4-BE49-F238E27FC236}">
                <a16:creationId xmlns:a16="http://schemas.microsoft.com/office/drawing/2014/main" id="{4937933D-DEA9-6BCD-7BFB-A526F4E0332A}"/>
              </a:ext>
            </a:extLst>
          </p:cNvPr>
          <p:cNvPicPr>
            <a:picLocks noChangeAspect="1"/>
          </p:cNvPicPr>
          <p:nvPr/>
        </p:nvPicPr>
        <p:blipFill>
          <a:blip r:embed="rId2"/>
          <a:stretch>
            <a:fillRect/>
          </a:stretch>
        </p:blipFill>
        <p:spPr>
          <a:xfrm>
            <a:off x="-605" y="1813"/>
            <a:ext cx="5150305" cy="3120119"/>
          </a:xfrm>
          <a:prstGeom prst="rect">
            <a:avLst/>
          </a:prstGeom>
        </p:spPr>
      </p:pic>
      <p:pic>
        <p:nvPicPr>
          <p:cNvPr id="9" name="Immagine 8" descr="Immagine che contiene testo, schermata, diagramma, linea&#10;&#10;Descrizione generata automaticamente">
            <a:extLst>
              <a:ext uri="{FF2B5EF4-FFF2-40B4-BE49-F238E27FC236}">
                <a16:creationId xmlns:a16="http://schemas.microsoft.com/office/drawing/2014/main" id="{B1D46916-8A5D-7AAB-BDB2-A897E8AA64D2}"/>
              </a:ext>
            </a:extLst>
          </p:cNvPr>
          <p:cNvPicPr>
            <a:picLocks noChangeAspect="1"/>
          </p:cNvPicPr>
          <p:nvPr/>
        </p:nvPicPr>
        <p:blipFill>
          <a:blip r:embed="rId3"/>
          <a:stretch>
            <a:fillRect/>
          </a:stretch>
        </p:blipFill>
        <p:spPr>
          <a:xfrm>
            <a:off x="7064677" y="-1814"/>
            <a:ext cx="5129894" cy="3133725"/>
          </a:xfrm>
          <a:prstGeom prst="rect">
            <a:avLst/>
          </a:prstGeom>
        </p:spPr>
      </p:pic>
      <p:pic>
        <p:nvPicPr>
          <p:cNvPr id="10" name="Immagine 9" descr="Immagine che contiene testo, schermata, diagramma, Diagramma&#10;&#10;Descrizione generata automaticamente">
            <a:extLst>
              <a:ext uri="{FF2B5EF4-FFF2-40B4-BE49-F238E27FC236}">
                <a16:creationId xmlns:a16="http://schemas.microsoft.com/office/drawing/2014/main" id="{3EFA7F12-C48D-43BF-9DFD-6E372E8A5E49}"/>
              </a:ext>
            </a:extLst>
          </p:cNvPr>
          <p:cNvPicPr>
            <a:picLocks noChangeAspect="1"/>
          </p:cNvPicPr>
          <p:nvPr/>
        </p:nvPicPr>
        <p:blipFill>
          <a:blip r:embed="rId4"/>
          <a:stretch>
            <a:fillRect/>
          </a:stretch>
        </p:blipFill>
        <p:spPr>
          <a:xfrm>
            <a:off x="4536" y="3731985"/>
            <a:ext cx="5150304" cy="3126922"/>
          </a:xfrm>
          <a:prstGeom prst="rect">
            <a:avLst/>
          </a:prstGeom>
        </p:spPr>
      </p:pic>
      <p:pic>
        <p:nvPicPr>
          <p:cNvPr id="11" name="Immagine 10" descr="Immagine che contiene testo, schermata, diagramma, linea&#10;&#10;Descrizione generata automaticamente">
            <a:extLst>
              <a:ext uri="{FF2B5EF4-FFF2-40B4-BE49-F238E27FC236}">
                <a16:creationId xmlns:a16="http://schemas.microsoft.com/office/drawing/2014/main" id="{9DF9D37E-76F2-1C4B-9F6A-71FD8D06D110}"/>
              </a:ext>
            </a:extLst>
          </p:cNvPr>
          <p:cNvPicPr>
            <a:picLocks noChangeAspect="1"/>
          </p:cNvPicPr>
          <p:nvPr/>
        </p:nvPicPr>
        <p:blipFill>
          <a:blip r:embed="rId5"/>
          <a:stretch>
            <a:fillRect/>
          </a:stretch>
        </p:blipFill>
        <p:spPr>
          <a:xfrm>
            <a:off x="7062107" y="3750128"/>
            <a:ext cx="5129893" cy="3106511"/>
          </a:xfrm>
          <a:prstGeom prst="rect">
            <a:avLst/>
          </a:prstGeom>
        </p:spPr>
      </p:pic>
      <p:sp>
        <p:nvSpPr>
          <p:cNvPr id="14" name="Rettangolo con angoli arrotondati 13">
            <a:extLst>
              <a:ext uri="{FF2B5EF4-FFF2-40B4-BE49-F238E27FC236}">
                <a16:creationId xmlns:a16="http://schemas.microsoft.com/office/drawing/2014/main" id="{A298BB7E-84FF-88A3-D4FE-611831151426}"/>
              </a:ext>
            </a:extLst>
          </p:cNvPr>
          <p:cNvSpPr/>
          <p:nvPr/>
        </p:nvSpPr>
        <p:spPr>
          <a:xfrm>
            <a:off x="3136445" y="2979963"/>
            <a:ext cx="5919107" cy="89807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57FFB460-95B4-7DD6-F244-E76A3956730D}"/>
              </a:ext>
            </a:extLst>
          </p:cNvPr>
          <p:cNvSpPr txBox="1"/>
          <p:nvPr/>
        </p:nvSpPr>
        <p:spPr>
          <a:xfrm>
            <a:off x="3095625" y="3231696"/>
            <a:ext cx="5954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solidFill>
                  <a:schemeClr val="bg1"/>
                </a:solidFill>
              </a:rPr>
              <a:t>PRINCIPAL COMPONENT ANALYSIS</a:t>
            </a:r>
            <a:endParaRPr lang="it-IT"/>
          </a:p>
        </p:txBody>
      </p:sp>
    </p:spTree>
    <p:extLst>
      <p:ext uri="{BB962C8B-B14F-4D97-AF65-F5344CB8AC3E}">
        <p14:creationId xmlns:p14="http://schemas.microsoft.com/office/powerpoint/2010/main" val="787999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0A16D3-ECA6-1501-FFC7-3D3709B24EE5}"/>
              </a:ext>
            </a:extLst>
          </p:cNvPr>
          <p:cNvSpPr>
            <a:spLocks noGrp="1"/>
          </p:cNvSpPr>
          <p:nvPr>
            <p:ph type="title"/>
          </p:nvPr>
        </p:nvSpPr>
        <p:spPr/>
        <p:txBody>
          <a:bodyPr/>
          <a:lstStyle/>
          <a:p>
            <a:r>
              <a:rPr lang="it-IT"/>
              <a:t>Web App</a:t>
            </a:r>
          </a:p>
        </p:txBody>
      </p:sp>
      <p:pic>
        <p:nvPicPr>
          <p:cNvPr id="14" name="Graphic 13" descr="Add with solid fill">
            <a:extLst>
              <a:ext uri="{FF2B5EF4-FFF2-40B4-BE49-F238E27FC236}">
                <a16:creationId xmlns:a16="http://schemas.microsoft.com/office/drawing/2014/main" id="{62636EBC-82DF-1FF2-3014-D4D3838546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56134" y="3017079"/>
            <a:ext cx="914400" cy="914400"/>
          </a:xfrm>
          <a:prstGeom prst="rect">
            <a:avLst/>
          </a:prstGeom>
        </p:spPr>
      </p:pic>
      <p:grpSp>
        <p:nvGrpSpPr>
          <p:cNvPr id="20" name="Group 19">
            <a:extLst>
              <a:ext uri="{FF2B5EF4-FFF2-40B4-BE49-F238E27FC236}">
                <a16:creationId xmlns:a16="http://schemas.microsoft.com/office/drawing/2014/main" id="{043D11F8-5C58-6B5B-EB61-A710AAC23033}"/>
              </a:ext>
            </a:extLst>
          </p:cNvPr>
          <p:cNvGrpSpPr/>
          <p:nvPr/>
        </p:nvGrpSpPr>
        <p:grpSpPr>
          <a:xfrm>
            <a:off x="6885666" y="1570357"/>
            <a:ext cx="1851361" cy="2498260"/>
            <a:chOff x="6885666" y="2226375"/>
            <a:chExt cx="1851361" cy="2498260"/>
          </a:xfrm>
        </p:grpSpPr>
        <p:pic>
          <p:nvPicPr>
            <p:cNvPr id="9" name="Picture 8" descr="A letter in pink and purple colors&#10;&#10;Description automatically generated">
              <a:extLst>
                <a:ext uri="{FF2B5EF4-FFF2-40B4-BE49-F238E27FC236}">
                  <a16:creationId xmlns:a16="http://schemas.microsoft.com/office/drawing/2014/main" id="{A653BA6D-8E78-3EFD-C191-D282914A8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5666" y="2226375"/>
              <a:ext cx="1851361" cy="1962573"/>
            </a:xfrm>
            <a:prstGeom prst="rect">
              <a:avLst/>
            </a:prstGeom>
          </p:spPr>
        </p:pic>
        <p:sp>
          <p:nvSpPr>
            <p:cNvPr id="15" name="TextBox 14">
              <a:extLst>
                <a:ext uri="{FF2B5EF4-FFF2-40B4-BE49-F238E27FC236}">
                  <a16:creationId xmlns:a16="http://schemas.microsoft.com/office/drawing/2014/main" id="{6D177651-846D-5168-C1DD-914FA64CEE42}"/>
                </a:ext>
              </a:extLst>
            </p:cNvPr>
            <p:cNvSpPr txBox="1"/>
            <p:nvPr/>
          </p:nvSpPr>
          <p:spPr>
            <a:xfrm>
              <a:off x="7210059" y="4262970"/>
              <a:ext cx="1202573" cy="461665"/>
            </a:xfrm>
            <a:prstGeom prst="rect">
              <a:avLst/>
            </a:prstGeom>
            <a:noFill/>
          </p:spPr>
          <p:txBody>
            <a:bodyPr wrap="none" rtlCol="0">
              <a:spAutoFit/>
            </a:bodyPr>
            <a:lstStyle/>
            <a:p>
              <a:pPr algn="ctr"/>
              <a:r>
                <a:rPr lang="en-IT" sz="2400"/>
                <a:t>Angular</a:t>
              </a:r>
            </a:p>
          </p:txBody>
        </p:sp>
      </p:grpSp>
      <p:grpSp>
        <p:nvGrpSpPr>
          <p:cNvPr id="21" name="Group 20">
            <a:extLst>
              <a:ext uri="{FF2B5EF4-FFF2-40B4-BE49-F238E27FC236}">
                <a16:creationId xmlns:a16="http://schemas.microsoft.com/office/drawing/2014/main" id="{6D956A72-4077-5672-660B-E5FB901CB5DB}"/>
              </a:ext>
            </a:extLst>
          </p:cNvPr>
          <p:cNvGrpSpPr/>
          <p:nvPr/>
        </p:nvGrpSpPr>
        <p:grpSpPr>
          <a:xfrm>
            <a:off x="9756987" y="3532930"/>
            <a:ext cx="1962573" cy="2424238"/>
            <a:chOff x="9756987" y="4188948"/>
            <a:chExt cx="1962573" cy="2424238"/>
          </a:xfrm>
        </p:grpSpPr>
        <p:pic>
          <p:nvPicPr>
            <p:cNvPr id="11" name="Picture 10" descr="A red and white logo&#10;&#10;Description automatically generated">
              <a:extLst>
                <a:ext uri="{FF2B5EF4-FFF2-40B4-BE49-F238E27FC236}">
                  <a16:creationId xmlns:a16="http://schemas.microsoft.com/office/drawing/2014/main" id="{C2993E21-8BB2-F68C-378C-35C961F29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6987" y="4188948"/>
              <a:ext cx="1962573" cy="1962573"/>
            </a:xfrm>
            <a:prstGeom prst="rect">
              <a:avLst/>
            </a:prstGeom>
          </p:spPr>
        </p:pic>
        <p:sp>
          <p:nvSpPr>
            <p:cNvPr id="16" name="TextBox 15">
              <a:extLst>
                <a:ext uri="{FF2B5EF4-FFF2-40B4-BE49-F238E27FC236}">
                  <a16:creationId xmlns:a16="http://schemas.microsoft.com/office/drawing/2014/main" id="{61A5FF3B-BA27-6888-0C3A-3D7E62ABCF2E}"/>
                </a:ext>
              </a:extLst>
            </p:cNvPr>
            <p:cNvSpPr txBox="1"/>
            <p:nvPr/>
          </p:nvSpPr>
          <p:spPr>
            <a:xfrm>
              <a:off x="10039908" y="6151521"/>
              <a:ext cx="1396729" cy="461665"/>
            </a:xfrm>
            <a:prstGeom prst="rect">
              <a:avLst/>
            </a:prstGeom>
            <a:noFill/>
          </p:spPr>
          <p:txBody>
            <a:bodyPr wrap="none" rtlCol="0">
              <a:spAutoFit/>
            </a:bodyPr>
            <a:lstStyle/>
            <a:p>
              <a:pPr algn="ctr"/>
              <a:r>
                <a:rPr lang="en-IT" sz="2400"/>
                <a:t>PrimeNG</a:t>
              </a:r>
            </a:p>
          </p:txBody>
        </p:sp>
      </p:grpSp>
      <p:grpSp>
        <p:nvGrpSpPr>
          <p:cNvPr id="19" name="Group 18">
            <a:extLst>
              <a:ext uri="{FF2B5EF4-FFF2-40B4-BE49-F238E27FC236}">
                <a16:creationId xmlns:a16="http://schemas.microsoft.com/office/drawing/2014/main" id="{D19F77A9-1F69-2837-117C-96A36E3701A8}"/>
              </a:ext>
            </a:extLst>
          </p:cNvPr>
          <p:cNvGrpSpPr/>
          <p:nvPr/>
        </p:nvGrpSpPr>
        <p:grpSpPr>
          <a:xfrm>
            <a:off x="643180" y="2592213"/>
            <a:ext cx="3171830" cy="2358199"/>
            <a:chOff x="940538" y="3120814"/>
            <a:chExt cx="3171830" cy="2358199"/>
          </a:xfrm>
        </p:grpSpPr>
        <p:pic>
          <p:nvPicPr>
            <p:cNvPr id="7" name="Picture 6" descr="A blue rectangular object with white text&#10;&#10;Description automatically generated">
              <a:extLst>
                <a:ext uri="{FF2B5EF4-FFF2-40B4-BE49-F238E27FC236}">
                  <a16:creationId xmlns:a16="http://schemas.microsoft.com/office/drawing/2014/main" id="{C1EED7EF-A86B-432C-D173-E6AC2E5665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024" y="3120814"/>
              <a:ext cx="2356858" cy="1896534"/>
            </a:xfrm>
            <a:prstGeom prst="rect">
              <a:avLst/>
            </a:prstGeom>
          </p:spPr>
        </p:pic>
        <p:sp>
          <p:nvSpPr>
            <p:cNvPr id="18" name="TextBox 17">
              <a:extLst>
                <a:ext uri="{FF2B5EF4-FFF2-40B4-BE49-F238E27FC236}">
                  <a16:creationId xmlns:a16="http://schemas.microsoft.com/office/drawing/2014/main" id="{4F1C2075-7BD4-CA0E-46AB-49F9436B131E}"/>
                </a:ext>
              </a:extLst>
            </p:cNvPr>
            <p:cNvSpPr txBox="1"/>
            <p:nvPr/>
          </p:nvSpPr>
          <p:spPr>
            <a:xfrm>
              <a:off x="940538" y="5017348"/>
              <a:ext cx="3171830" cy="461665"/>
            </a:xfrm>
            <a:prstGeom prst="rect">
              <a:avLst/>
            </a:prstGeom>
            <a:noFill/>
          </p:spPr>
          <p:txBody>
            <a:bodyPr wrap="none" rtlCol="0">
              <a:spAutoFit/>
            </a:bodyPr>
            <a:lstStyle/>
            <a:p>
              <a:pPr algn="ctr"/>
              <a:r>
                <a:rPr lang="en-GB" sz="2400"/>
                <a:t>Azure Static Web Apps</a:t>
              </a:r>
              <a:endParaRPr lang="en-IT" sz="2400"/>
            </a:p>
          </p:txBody>
        </p:sp>
      </p:grpSp>
      <p:cxnSp>
        <p:nvCxnSpPr>
          <p:cNvPr id="23" name="Straight Arrow Connector 22">
            <a:extLst>
              <a:ext uri="{FF2B5EF4-FFF2-40B4-BE49-F238E27FC236}">
                <a16:creationId xmlns:a16="http://schemas.microsoft.com/office/drawing/2014/main" id="{EB2FD6B3-9843-7AA6-AAB3-EB24634A8519}"/>
              </a:ext>
            </a:extLst>
          </p:cNvPr>
          <p:cNvCxnSpPr>
            <a:cxnSpLocks/>
          </p:cNvCxnSpPr>
          <p:nvPr/>
        </p:nvCxnSpPr>
        <p:spPr>
          <a:xfrm flipH="1">
            <a:off x="4091308" y="3664377"/>
            <a:ext cx="75490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6" name="Picture 25" descr="A black background with a black square&#10;&#10;Description automatically generated with medium confidence">
            <a:extLst>
              <a:ext uri="{FF2B5EF4-FFF2-40B4-BE49-F238E27FC236}">
                <a16:creationId xmlns:a16="http://schemas.microsoft.com/office/drawing/2014/main" id="{3AEC494D-F071-6B6A-DF8C-8003BF129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5896" y="3146006"/>
            <a:ext cx="792903" cy="792903"/>
          </a:xfrm>
          <a:prstGeom prst="rect">
            <a:avLst/>
          </a:prstGeom>
          <a:ln>
            <a:noFill/>
          </a:ln>
        </p:spPr>
      </p:pic>
      <p:cxnSp>
        <p:nvCxnSpPr>
          <p:cNvPr id="29" name="Straight Connector 28">
            <a:extLst>
              <a:ext uri="{FF2B5EF4-FFF2-40B4-BE49-F238E27FC236}">
                <a16:creationId xmlns:a16="http://schemas.microsoft.com/office/drawing/2014/main" id="{AE1C1D45-7E8A-B656-CB4F-758A8EF9E566}"/>
              </a:ext>
            </a:extLst>
          </p:cNvPr>
          <p:cNvCxnSpPr>
            <a:cxnSpLocks/>
          </p:cNvCxnSpPr>
          <p:nvPr/>
        </p:nvCxnSpPr>
        <p:spPr>
          <a:xfrm flipV="1">
            <a:off x="5556136" y="3664377"/>
            <a:ext cx="775228" cy="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92E5FDB-D12C-B470-8DD5-52D6B50D5ABB}"/>
              </a:ext>
            </a:extLst>
          </p:cNvPr>
          <p:cNvSpPr txBox="1"/>
          <p:nvPr/>
        </p:nvSpPr>
        <p:spPr>
          <a:xfrm>
            <a:off x="4708424" y="3950152"/>
            <a:ext cx="1027845" cy="369332"/>
          </a:xfrm>
          <a:prstGeom prst="rect">
            <a:avLst/>
          </a:prstGeom>
          <a:noFill/>
        </p:spPr>
        <p:txBody>
          <a:bodyPr wrap="none" rtlCol="0">
            <a:spAutoFit/>
          </a:bodyPr>
          <a:lstStyle/>
          <a:p>
            <a:pPr algn="just"/>
            <a:r>
              <a:rPr lang="en-IT" b="1">
                <a:latin typeface="American Typewriter" panose="02090604020004020304" pitchFamily="18" charset="77"/>
              </a:rPr>
              <a:t>actions</a:t>
            </a:r>
          </a:p>
        </p:txBody>
      </p:sp>
    </p:spTree>
    <p:extLst>
      <p:ext uri="{BB962C8B-B14F-4D97-AF65-F5344CB8AC3E}">
        <p14:creationId xmlns:p14="http://schemas.microsoft.com/office/powerpoint/2010/main" val="1301389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ports program&#10;&#10;Description automatically generated">
            <a:extLst>
              <a:ext uri="{FF2B5EF4-FFF2-40B4-BE49-F238E27FC236}">
                <a16:creationId xmlns:a16="http://schemas.microsoft.com/office/drawing/2014/main" id="{A6DD7FD8-C3A1-F933-39C9-6517A8EF18F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26835" y="172350"/>
            <a:ext cx="11738329" cy="6513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a:extLst>
              <a:ext uri="{FF2B5EF4-FFF2-40B4-BE49-F238E27FC236}">
                <a16:creationId xmlns:a16="http://schemas.microsoft.com/office/drawing/2014/main" id="{CA478005-4D9D-5EA9-7FB3-15115BCB2A5C}"/>
              </a:ext>
            </a:extLst>
          </p:cNvPr>
          <p:cNvSpPr/>
          <p:nvPr/>
        </p:nvSpPr>
        <p:spPr>
          <a:xfrm>
            <a:off x="270932" y="230294"/>
            <a:ext cx="11650134" cy="541866"/>
          </a:xfrm>
          <a:prstGeom prst="roundRect">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7" name="Rounded Rectangle 6">
            <a:extLst>
              <a:ext uri="{FF2B5EF4-FFF2-40B4-BE49-F238E27FC236}">
                <a16:creationId xmlns:a16="http://schemas.microsoft.com/office/drawing/2014/main" id="{9829EE15-E81E-E57A-12E6-FFA5CA7B4262}"/>
              </a:ext>
            </a:extLst>
          </p:cNvPr>
          <p:cNvSpPr/>
          <p:nvPr/>
        </p:nvSpPr>
        <p:spPr>
          <a:xfrm>
            <a:off x="270932" y="924561"/>
            <a:ext cx="11650134" cy="301412"/>
          </a:xfrm>
          <a:prstGeom prst="roundRect">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8" name="Rounded Rectangle 7">
            <a:extLst>
              <a:ext uri="{FF2B5EF4-FFF2-40B4-BE49-F238E27FC236}">
                <a16:creationId xmlns:a16="http://schemas.microsoft.com/office/drawing/2014/main" id="{DD0B4675-B243-003C-C6AA-B29C8F64BA9D}"/>
              </a:ext>
            </a:extLst>
          </p:cNvPr>
          <p:cNvSpPr/>
          <p:nvPr/>
        </p:nvSpPr>
        <p:spPr>
          <a:xfrm>
            <a:off x="270931" y="1524000"/>
            <a:ext cx="11650135" cy="5103706"/>
          </a:xfrm>
          <a:prstGeom prst="roundRect">
            <a:avLst>
              <a:gd name="adj" fmla="val 1979"/>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9" name="Rounded Rectangle 8">
            <a:extLst>
              <a:ext uri="{FF2B5EF4-FFF2-40B4-BE49-F238E27FC236}">
                <a16:creationId xmlns:a16="http://schemas.microsoft.com/office/drawing/2014/main" id="{EB7E09DD-2D1D-00A2-36AC-261B9A2E03BF}"/>
              </a:ext>
            </a:extLst>
          </p:cNvPr>
          <p:cNvSpPr/>
          <p:nvPr/>
        </p:nvSpPr>
        <p:spPr>
          <a:xfrm>
            <a:off x="887307" y="2865121"/>
            <a:ext cx="3264746" cy="1666239"/>
          </a:xfrm>
          <a:prstGeom prst="roundRect">
            <a:avLst>
              <a:gd name="adj" fmla="val 5285"/>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Tree>
    <p:extLst>
      <p:ext uri="{BB962C8B-B14F-4D97-AF65-F5344CB8AC3E}">
        <p14:creationId xmlns:p14="http://schemas.microsoft.com/office/powerpoint/2010/main" val="709121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D7FD8-C3A1-F933-39C9-6517A8EF18F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226835" y="607223"/>
            <a:ext cx="11738329" cy="5643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ounded Rectangle 7">
            <a:extLst>
              <a:ext uri="{FF2B5EF4-FFF2-40B4-BE49-F238E27FC236}">
                <a16:creationId xmlns:a16="http://schemas.microsoft.com/office/drawing/2014/main" id="{DD0B4675-B243-003C-C6AA-B29C8F64BA9D}"/>
              </a:ext>
            </a:extLst>
          </p:cNvPr>
          <p:cNvSpPr/>
          <p:nvPr/>
        </p:nvSpPr>
        <p:spPr>
          <a:xfrm>
            <a:off x="270931" y="1754294"/>
            <a:ext cx="11650135" cy="4375573"/>
          </a:xfrm>
          <a:prstGeom prst="roundRect">
            <a:avLst>
              <a:gd name="adj" fmla="val 1979"/>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9" name="Rounded Rectangle 8">
            <a:extLst>
              <a:ext uri="{FF2B5EF4-FFF2-40B4-BE49-F238E27FC236}">
                <a16:creationId xmlns:a16="http://schemas.microsoft.com/office/drawing/2014/main" id="{EB7E09DD-2D1D-00A2-36AC-261B9A2E03BF}"/>
              </a:ext>
            </a:extLst>
          </p:cNvPr>
          <p:cNvSpPr/>
          <p:nvPr/>
        </p:nvSpPr>
        <p:spPr>
          <a:xfrm>
            <a:off x="433493" y="2370667"/>
            <a:ext cx="3684693" cy="1429173"/>
          </a:xfrm>
          <a:prstGeom prst="roundRect">
            <a:avLst>
              <a:gd name="adj" fmla="val 5285"/>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Tree>
    <p:extLst>
      <p:ext uri="{BB962C8B-B14F-4D97-AF65-F5344CB8AC3E}">
        <p14:creationId xmlns:p14="http://schemas.microsoft.com/office/powerpoint/2010/main" val="174033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D7FD8-C3A1-F933-39C9-6517A8EF18FE}"/>
              </a:ext>
            </a:extLst>
          </p:cNvPr>
          <p:cNvPicPr>
            <a:picLocks noChangeAspect="1"/>
          </p:cNvPicPr>
          <p:nvPr/>
        </p:nvPicPr>
        <p:blipFill rotWithShape="1">
          <a:blip r:embed="rId2">
            <a:extLst>
              <a:ext uri="{28A0092B-C50C-407E-A947-70E740481C1C}">
                <a14:useLocalDpi xmlns:a14="http://schemas.microsoft.com/office/drawing/2010/main" val="0"/>
              </a:ext>
            </a:extLst>
          </a:blip>
          <a:srcRect b="1530"/>
          <a:stretch/>
        </p:blipFill>
        <p:spPr>
          <a:xfrm>
            <a:off x="270931" y="287867"/>
            <a:ext cx="11738329" cy="6381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a:extLst>
              <a:ext uri="{FF2B5EF4-FFF2-40B4-BE49-F238E27FC236}">
                <a16:creationId xmlns:a16="http://schemas.microsoft.com/office/drawing/2014/main" id="{9829EE15-E81E-E57A-12E6-FFA5CA7B4262}"/>
              </a:ext>
            </a:extLst>
          </p:cNvPr>
          <p:cNvSpPr/>
          <p:nvPr/>
        </p:nvSpPr>
        <p:spPr>
          <a:xfrm>
            <a:off x="447039" y="826347"/>
            <a:ext cx="5648961" cy="4653280"/>
          </a:xfrm>
          <a:prstGeom prst="roundRect">
            <a:avLst>
              <a:gd name="adj" fmla="val 1933"/>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8" name="Rounded Rectangle 7">
            <a:extLst>
              <a:ext uri="{FF2B5EF4-FFF2-40B4-BE49-F238E27FC236}">
                <a16:creationId xmlns:a16="http://schemas.microsoft.com/office/drawing/2014/main" id="{DD0B4675-B243-003C-C6AA-B29C8F64BA9D}"/>
              </a:ext>
            </a:extLst>
          </p:cNvPr>
          <p:cNvSpPr/>
          <p:nvPr/>
        </p:nvSpPr>
        <p:spPr>
          <a:xfrm>
            <a:off x="270931" y="345440"/>
            <a:ext cx="11650135" cy="6242582"/>
          </a:xfrm>
          <a:prstGeom prst="roundRect">
            <a:avLst>
              <a:gd name="adj" fmla="val 1979"/>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Tree>
    <p:extLst>
      <p:ext uri="{BB962C8B-B14F-4D97-AF65-F5344CB8AC3E}">
        <p14:creationId xmlns:p14="http://schemas.microsoft.com/office/powerpoint/2010/main" val="2884609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D7FD8-C3A1-F933-39C9-6517A8EF18F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717909" y="172350"/>
            <a:ext cx="10756181" cy="6513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a:extLst>
              <a:ext uri="{FF2B5EF4-FFF2-40B4-BE49-F238E27FC236}">
                <a16:creationId xmlns:a16="http://schemas.microsoft.com/office/drawing/2014/main" id="{CA478005-4D9D-5EA9-7FB3-15115BCB2A5C}"/>
              </a:ext>
            </a:extLst>
          </p:cNvPr>
          <p:cNvSpPr/>
          <p:nvPr/>
        </p:nvSpPr>
        <p:spPr>
          <a:xfrm>
            <a:off x="1002452" y="1307254"/>
            <a:ext cx="10193868" cy="1192106"/>
          </a:xfrm>
          <a:prstGeom prst="roundRect">
            <a:avLst>
              <a:gd name="adj" fmla="val 6990"/>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8" name="Rounded Rectangle 7">
            <a:extLst>
              <a:ext uri="{FF2B5EF4-FFF2-40B4-BE49-F238E27FC236}">
                <a16:creationId xmlns:a16="http://schemas.microsoft.com/office/drawing/2014/main" id="{DD0B4675-B243-003C-C6AA-B29C8F64BA9D}"/>
              </a:ext>
            </a:extLst>
          </p:cNvPr>
          <p:cNvSpPr/>
          <p:nvPr/>
        </p:nvSpPr>
        <p:spPr>
          <a:xfrm>
            <a:off x="1002453" y="2573867"/>
            <a:ext cx="10193868" cy="4036906"/>
          </a:xfrm>
          <a:prstGeom prst="roundRect">
            <a:avLst>
              <a:gd name="adj" fmla="val 1979"/>
            </a:avLst>
          </a:prstGeom>
          <a:no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2" name="Rounded Rectangle 1">
            <a:extLst>
              <a:ext uri="{FF2B5EF4-FFF2-40B4-BE49-F238E27FC236}">
                <a16:creationId xmlns:a16="http://schemas.microsoft.com/office/drawing/2014/main" id="{F6E94F36-3001-04BF-9062-827E094CF6C8}"/>
              </a:ext>
            </a:extLst>
          </p:cNvPr>
          <p:cNvSpPr/>
          <p:nvPr/>
        </p:nvSpPr>
        <p:spPr>
          <a:xfrm>
            <a:off x="843279" y="181002"/>
            <a:ext cx="10502054" cy="6513299"/>
          </a:xfrm>
          <a:prstGeom prst="roundRect">
            <a:avLst>
              <a:gd name="adj" fmla="val 1582"/>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3" name="Rounded Rectangle 2">
            <a:extLst>
              <a:ext uri="{FF2B5EF4-FFF2-40B4-BE49-F238E27FC236}">
                <a16:creationId xmlns:a16="http://schemas.microsoft.com/office/drawing/2014/main" id="{44B95CEB-DA50-1185-20A1-E213A8300CF9}"/>
              </a:ext>
            </a:extLst>
          </p:cNvPr>
          <p:cNvSpPr/>
          <p:nvPr/>
        </p:nvSpPr>
        <p:spPr>
          <a:xfrm>
            <a:off x="1381760" y="1377435"/>
            <a:ext cx="1246293" cy="817125"/>
          </a:xfrm>
          <a:prstGeom prst="roundRect">
            <a:avLst>
              <a:gd name="adj" fmla="val 6990"/>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Tree>
    <p:extLst>
      <p:ext uri="{BB962C8B-B14F-4D97-AF65-F5344CB8AC3E}">
        <p14:creationId xmlns:p14="http://schemas.microsoft.com/office/powerpoint/2010/main" val="1574009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AB30C227-D2C9-9B29-D37E-AA8FA249446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44222" y="298026"/>
            <a:ext cx="11503555" cy="10717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a:extLst>
              <a:ext uri="{FF2B5EF4-FFF2-40B4-BE49-F238E27FC236}">
                <a16:creationId xmlns:a16="http://schemas.microsoft.com/office/drawing/2014/main" id="{CA478005-4D9D-5EA9-7FB3-15115BCB2A5C}"/>
              </a:ext>
            </a:extLst>
          </p:cNvPr>
          <p:cNvSpPr/>
          <p:nvPr/>
        </p:nvSpPr>
        <p:spPr>
          <a:xfrm>
            <a:off x="541866" y="1093858"/>
            <a:ext cx="11081174" cy="6011369"/>
          </a:xfrm>
          <a:prstGeom prst="roundRect">
            <a:avLst>
              <a:gd name="adj" fmla="val 3203"/>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Tree>
    <p:extLst>
      <p:ext uri="{BB962C8B-B14F-4D97-AF65-F5344CB8AC3E}">
        <p14:creationId xmlns:p14="http://schemas.microsoft.com/office/powerpoint/2010/main" val="1326154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D7FD8-C3A1-F933-39C9-6517A8EF18F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622510" y="172350"/>
            <a:ext cx="10946978" cy="6513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a:extLst>
              <a:ext uri="{FF2B5EF4-FFF2-40B4-BE49-F238E27FC236}">
                <a16:creationId xmlns:a16="http://schemas.microsoft.com/office/drawing/2014/main" id="{CA478005-4D9D-5EA9-7FB3-15115BCB2A5C}"/>
              </a:ext>
            </a:extLst>
          </p:cNvPr>
          <p:cNvSpPr/>
          <p:nvPr/>
        </p:nvSpPr>
        <p:spPr>
          <a:xfrm>
            <a:off x="887307" y="230293"/>
            <a:ext cx="5208694" cy="3257973"/>
          </a:xfrm>
          <a:prstGeom prst="roundRect">
            <a:avLst>
              <a:gd name="adj" fmla="val 3569"/>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7" name="Rounded Rectangle 6">
            <a:extLst>
              <a:ext uri="{FF2B5EF4-FFF2-40B4-BE49-F238E27FC236}">
                <a16:creationId xmlns:a16="http://schemas.microsoft.com/office/drawing/2014/main" id="{9829EE15-E81E-E57A-12E6-FFA5CA7B4262}"/>
              </a:ext>
            </a:extLst>
          </p:cNvPr>
          <p:cNvSpPr/>
          <p:nvPr/>
        </p:nvSpPr>
        <p:spPr>
          <a:xfrm>
            <a:off x="6184053" y="230292"/>
            <a:ext cx="4842934" cy="6423057"/>
          </a:xfrm>
          <a:prstGeom prst="roundRect">
            <a:avLst>
              <a:gd name="adj" fmla="val 1737"/>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8" name="Rounded Rectangle 7">
            <a:extLst>
              <a:ext uri="{FF2B5EF4-FFF2-40B4-BE49-F238E27FC236}">
                <a16:creationId xmlns:a16="http://schemas.microsoft.com/office/drawing/2014/main" id="{DD0B4675-B243-003C-C6AA-B29C8F64BA9D}"/>
              </a:ext>
            </a:extLst>
          </p:cNvPr>
          <p:cNvSpPr/>
          <p:nvPr/>
        </p:nvSpPr>
        <p:spPr>
          <a:xfrm>
            <a:off x="6312746" y="806026"/>
            <a:ext cx="4585547" cy="548641"/>
          </a:xfrm>
          <a:prstGeom prst="roundRect">
            <a:avLst>
              <a:gd name="adj" fmla="val 10621"/>
            </a:avLst>
          </a:prstGeom>
          <a:noFill/>
          <a:ln w="28575">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Tree>
    <p:extLst>
      <p:ext uri="{BB962C8B-B14F-4D97-AF65-F5344CB8AC3E}">
        <p14:creationId xmlns:p14="http://schemas.microsoft.com/office/powerpoint/2010/main" val="3485804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CCECA5-1811-4926-1FCD-A203A847622C}"/>
              </a:ext>
            </a:extLst>
          </p:cNvPr>
          <p:cNvPicPr>
            <a:picLocks noGrp="1" noRot="1" noChangeAspect="1" noMove="1" noResize="1" noEditPoints="1" noAdjustHandles="1" noChangeArrowheads="1" noChangeShapeType="1" noCrop="1"/>
          </p:cNvPicPr>
          <p:nvPr/>
        </p:nvPicPr>
        <p:blipFill>
          <a:blip r:embed="rId3"/>
          <a:stretch>
            <a:fillRect/>
          </a:stretch>
        </p:blipFill>
        <p:spPr>
          <a:xfrm>
            <a:off x="206453" y="479604"/>
            <a:ext cx="11779093" cy="5898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a:extLst>
              <a:ext uri="{FF2B5EF4-FFF2-40B4-BE49-F238E27FC236}">
                <a16:creationId xmlns:a16="http://schemas.microsoft.com/office/drawing/2014/main" id="{9E18ED97-8F65-CAAE-855B-1B7CDDB4EA85}"/>
              </a:ext>
            </a:extLst>
          </p:cNvPr>
          <p:cNvSpPr/>
          <p:nvPr/>
        </p:nvSpPr>
        <p:spPr>
          <a:xfrm>
            <a:off x="10884746" y="352214"/>
            <a:ext cx="1219201" cy="1571414"/>
          </a:xfrm>
          <a:prstGeom prst="roundRect">
            <a:avLst>
              <a:gd name="adj" fmla="val 3569"/>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
        <p:nvSpPr>
          <p:cNvPr id="2" name="Rounded Rectangle 1">
            <a:extLst>
              <a:ext uri="{FF2B5EF4-FFF2-40B4-BE49-F238E27FC236}">
                <a16:creationId xmlns:a16="http://schemas.microsoft.com/office/drawing/2014/main" id="{BD5CA69D-AA92-7D72-26D9-107CCFCCDA74}"/>
              </a:ext>
            </a:extLst>
          </p:cNvPr>
          <p:cNvSpPr/>
          <p:nvPr/>
        </p:nvSpPr>
        <p:spPr>
          <a:xfrm>
            <a:off x="5008275" y="3206750"/>
            <a:ext cx="2237075" cy="698500"/>
          </a:xfrm>
          <a:prstGeom prst="roundRect">
            <a:avLst>
              <a:gd name="adj" fmla="val 3569"/>
            </a:avLst>
          </a:prstGeom>
          <a:noFill/>
          <a:ln w="38100">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Tree>
    <p:extLst>
      <p:ext uri="{BB962C8B-B14F-4D97-AF65-F5344CB8AC3E}">
        <p14:creationId xmlns:p14="http://schemas.microsoft.com/office/powerpoint/2010/main" val="1590482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CCECA5-1811-4926-1FCD-A203A84762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8321" y="432842"/>
            <a:ext cx="9935357" cy="59923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ounded Rectangle 1">
            <a:extLst>
              <a:ext uri="{FF2B5EF4-FFF2-40B4-BE49-F238E27FC236}">
                <a16:creationId xmlns:a16="http://schemas.microsoft.com/office/drawing/2014/main" id="{7A718CAC-C8C6-230A-9A69-A55451CA67A4}"/>
              </a:ext>
            </a:extLst>
          </p:cNvPr>
          <p:cNvSpPr/>
          <p:nvPr/>
        </p:nvSpPr>
        <p:spPr>
          <a:xfrm>
            <a:off x="4818558" y="3428999"/>
            <a:ext cx="3190240" cy="2996157"/>
          </a:xfrm>
          <a:prstGeom prst="roundRect">
            <a:avLst>
              <a:gd name="adj" fmla="val 2178"/>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T"/>
          </a:p>
        </p:txBody>
      </p:sp>
    </p:spTree>
    <p:extLst>
      <p:ext uri="{BB962C8B-B14F-4D97-AF65-F5344CB8AC3E}">
        <p14:creationId xmlns:p14="http://schemas.microsoft.com/office/powerpoint/2010/main" val="88041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BDB5AF-8F45-76E8-17AB-0AEDF9A02DA8}"/>
              </a:ext>
            </a:extLst>
          </p:cNvPr>
          <p:cNvSpPr>
            <a:spLocks noGrp="1"/>
          </p:cNvSpPr>
          <p:nvPr>
            <p:ph type="title"/>
          </p:nvPr>
        </p:nvSpPr>
        <p:spPr/>
        <p:txBody>
          <a:bodyPr/>
          <a:lstStyle/>
          <a:p>
            <a:r>
              <a:rPr lang="it-IT"/>
              <a:t>Architettura</a:t>
            </a:r>
          </a:p>
        </p:txBody>
      </p:sp>
      <p:pic>
        <p:nvPicPr>
          <p:cNvPr id="5" name="Segnaposto contenuto 4">
            <a:extLst>
              <a:ext uri="{FF2B5EF4-FFF2-40B4-BE49-F238E27FC236}">
                <a16:creationId xmlns:a16="http://schemas.microsoft.com/office/drawing/2014/main" id="{F5543CE2-184A-071D-E0D2-A7A96A3AC95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61080" y="1560154"/>
            <a:ext cx="7869839" cy="4351338"/>
          </a:xfrm>
        </p:spPr>
      </p:pic>
    </p:spTree>
    <p:extLst>
      <p:ext uri="{BB962C8B-B14F-4D97-AF65-F5344CB8AC3E}">
        <p14:creationId xmlns:p14="http://schemas.microsoft.com/office/powerpoint/2010/main" val="1896725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E32EEBD4-2EE2-4943-A13A-027C8021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olo 4" descr="Slide che contiene le icone a DEPLOYMENT scritto in modo minimale&#10;">
            <a:extLst>
              <a:ext uri="{FF2B5EF4-FFF2-40B4-BE49-F238E27FC236}">
                <a16:creationId xmlns:a16="http://schemas.microsoft.com/office/drawing/2014/main" id="{C562DB5C-B93B-AE5E-F5DB-89532D74C64A}"/>
              </a:ext>
            </a:extLst>
          </p:cNvPr>
          <p:cNvSpPr>
            <a:spLocks noGrp="1"/>
          </p:cNvSpPr>
          <p:nvPr>
            <p:ph type="title"/>
          </p:nvPr>
        </p:nvSpPr>
        <p:spPr>
          <a:xfrm>
            <a:off x="643466" y="2680397"/>
            <a:ext cx="5452534" cy="1120916"/>
          </a:xfrm>
        </p:spPr>
        <p:txBody>
          <a:bodyPr vert="horz" lIns="91440" tIns="45720" rIns="91440" bIns="45720" rtlCol="0" anchor="b">
            <a:normAutofit/>
          </a:bodyPr>
          <a:lstStyle/>
          <a:p>
            <a:pPr algn="ctr"/>
            <a:r>
              <a:rPr lang="en-US" sz="6000"/>
              <a:t>DEPLOYMENT</a:t>
            </a:r>
          </a:p>
        </p:txBody>
      </p:sp>
      <p:sp>
        <p:nvSpPr>
          <p:cNvPr id="58" name="Freeform: Shape 52">
            <a:extLst>
              <a:ext uri="{FF2B5EF4-FFF2-40B4-BE49-F238E27FC236}">
                <a16:creationId xmlns:a16="http://schemas.microsoft.com/office/drawing/2014/main" id="{8F22F920-02D7-497A-892A-5A1799A6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4758" y="0"/>
            <a:ext cx="1679159" cy="925847"/>
          </a:xfrm>
          <a:custGeom>
            <a:avLst/>
            <a:gdLst>
              <a:gd name="connsiteX0" fmla="*/ 0 w 1679159"/>
              <a:gd name="connsiteY0" fmla="*/ 0 h 925847"/>
              <a:gd name="connsiteX1" fmla="*/ 123825 w 1679159"/>
              <a:gd name="connsiteY1" fmla="*/ 0 h 925847"/>
              <a:gd name="connsiteX2" fmla="*/ 123825 w 1679159"/>
              <a:gd name="connsiteY2" fmla="*/ 756588 h 925847"/>
              <a:gd name="connsiteX3" fmla="*/ 1431852 w 1679159"/>
              <a:gd name="connsiteY3" fmla="*/ 0 h 925847"/>
              <a:gd name="connsiteX4" fmla="*/ 1679159 w 1679159"/>
              <a:gd name="connsiteY4" fmla="*/ 0 h 925847"/>
              <a:gd name="connsiteX5" fmla="*/ 92869 w 1679159"/>
              <a:gd name="connsiteY5" fmla="*/ 917560 h 925847"/>
              <a:gd name="connsiteX6" fmla="*/ 61913 w 1679159"/>
              <a:gd name="connsiteY6" fmla="*/ 925847 h 925847"/>
              <a:gd name="connsiteX7" fmla="*/ 0 w 1679159"/>
              <a:gd name="connsiteY7" fmla="*/ 863935 h 92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159" h="925847">
                <a:moveTo>
                  <a:pt x="0" y="0"/>
                </a:moveTo>
                <a:lnTo>
                  <a:pt x="123825" y="0"/>
                </a:lnTo>
                <a:lnTo>
                  <a:pt x="123825" y="756588"/>
                </a:lnTo>
                <a:lnTo>
                  <a:pt x="1431852" y="0"/>
                </a:lnTo>
                <a:lnTo>
                  <a:pt x="1679159" y="0"/>
                </a:lnTo>
                <a:lnTo>
                  <a:pt x="92869" y="917560"/>
                </a:lnTo>
                <a:cubicBezTo>
                  <a:pt x="83458" y="922999"/>
                  <a:pt x="72780" y="925857"/>
                  <a:pt x="61913" y="925847"/>
                </a:cubicBezTo>
                <a:cubicBezTo>
                  <a:pt x="27719" y="925847"/>
                  <a:pt x="0" y="898129"/>
                  <a:pt x="0" y="863935"/>
                </a:cubicBezTo>
                <a:close/>
              </a:path>
            </a:pathLst>
          </a:custGeom>
          <a:solidFill>
            <a:schemeClr val="accent6"/>
          </a:solidFill>
          <a:ln w="9525" cap="flat">
            <a:noFill/>
            <a:prstDash val="solid"/>
            <a:miter/>
          </a:ln>
        </p:spPr>
        <p:txBody>
          <a:bodyPr wrap="square" rtlCol="0" anchor="ctr">
            <a:noAutofit/>
          </a:bodyPr>
          <a:lstStyle/>
          <a:p>
            <a:endParaRPr lang="en-US"/>
          </a:p>
        </p:txBody>
      </p:sp>
      <p:sp>
        <p:nvSpPr>
          <p:cNvPr id="55" name="Oval 54">
            <a:extLst>
              <a:ext uri="{FF2B5EF4-FFF2-40B4-BE49-F238E27FC236}">
                <a16:creationId xmlns:a16="http://schemas.microsoft.com/office/drawing/2014/main" id="{21BA6915-E6D0-4619-9A50-B788D004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0349" y="400837"/>
            <a:ext cx="357006" cy="357006"/>
          </a:xfrm>
          <a:prstGeom prst="ellipse">
            <a:avLst/>
          </a:prstGeom>
          <a:no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Elemento grafico 5" descr="Slide che contiene le icone a DEPLOYMENT scritto in modo minimale&#10;">
            <a:extLst>
              <a:ext uri="{FF2B5EF4-FFF2-40B4-BE49-F238E27FC236}">
                <a16:creationId xmlns:a16="http://schemas.microsoft.com/office/drawing/2014/main" id="{F8565D16-D92E-F3D0-5BFB-094C2AF718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64757" y="1065827"/>
            <a:ext cx="2422598" cy="2422598"/>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pic>
        <p:nvPicPr>
          <p:cNvPr id="12" name="Immagine 11" descr="Slide che contiene le icone a DEPLOYMENT scritto in modo minimale&#10;">
            <a:extLst>
              <a:ext uri="{FF2B5EF4-FFF2-40B4-BE49-F238E27FC236}">
                <a16:creationId xmlns:a16="http://schemas.microsoft.com/office/drawing/2014/main" id="{7051F53B-ADAB-B972-F893-993D88CF4607}"/>
              </a:ext>
            </a:extLst>
          </p:cNvPr>
          <p:cNvPicPr>
            <a:picLocks noChangeAspect="1"/>
          </p:cNvPicPr>
          <p:nvPr/>
        </p:nvPicPr>
        <p:blipFill>
          <a:blip r:embed="rId4"/>
          <a:stretch>
            <a:fillRect/>
          </a:stretch>
        </p:blipFill>
        <p:spPr>
          <a:xfrm>
            <a:off x="9609611" y="228079"/>
            <a:ext cx="2282197" cy="2445212"/>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9" name="Immagine 8" descr="Slide che contiene le icone a DEPLOYMENT scritto in modo minimale&#10;">
            <a:extLst>
              <a:ext uri="{FF2B5EF4-FFF2-40B4-BE49-F238E27FC236}">
                <a16:creationId xmlns:a16="http://schemas.microsoft.com/office/drawing/2014/main" id="{3C9B4BDE-AED5-34C1-8C77-797AB580FD7C}"/>
              </a:ext>
            </a:extLst>
          </p:cNvPr>
          <p:cNvPicPr>
            <a:picLocks noChangeAspect="1"/>
          </p:cNvPicPr>
          <p:nvPr/>
        </p:nvPicPr>
        <p:blipFill>
          <a:blip r:embed="rId5"/>
          <a:stretch>
            <a:fillRect/>
          </a:stretch>
        </p:blipFill>
        <p:spPr>
          <a:xfrm>
            <a:off x="6764757" y="3729427"/>
            <a:ext cx="2422598" cy="242259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8" name="Immagine 7" descr="Slide che contiene le icone a DEPLOYMENT scritto in modo minimale&#10;">
            <a:extLst>
              <a:ext uri="{FF2B5EF4-FFF2-40B4-BE49-F238E27FC236}">
                <a16:creationId xmlns:a16="http://schemas.microsoft.com/office/drawing/2014/main" id="{AF5D5558-34BC-B1ED-8F90-01DF2225DA29}"/>
              </a:ext>
            </a:extLst>
          </p:cNvPr>
          <p:cNvPicPr>
            <a:picLocks noChangeAspect="1"/>
          </p:cNvPicPr>
          <p:nvPr/>
        </p:nvPicPr>
        <p:blipFill>
          <a:blip r:embed="rId6"/>
          <a:stretch>
            <a:fillRect/>
          </a:stretch>
        </p:blipFill>
        <p:spPr>
          <a:xfrm>
            <a:off x="9609611" y="3019852"/>
            <a:ext cx="2422598" cy="2422598"/>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sp>
        <p:nvSpPr>
          <p:cNvPr id="57" name="Freeform: Shape 56">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2303"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8">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675144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946A434-786A-C7C9-6456-3AD5638350EF}"/>
              </a:ext>
            </a:extLst>
          </p:cNvPr>
          <p:cNvSpPr>
            <a:spLocks noGrp="1"/>
          </p:cNvSpPr>
          <p:nvPr>
            <p:ph type="title"/>
          </p:nvPr>
        </p:nvSpPr>
        <p:spPr>
          <a:xfrm>
            <a:off x="132165" y="354993"/>
            <a:ext cx="10506456" cy="1014984"/>
          </a:xfrm>
          <a:prstGeom prst="ellipse">
            <a:avLst/>
          </a:prstGeom>
        </p:spPr>
        <p:txBody>
          <a:bodyPr vert="horz" lIns="91440" tIns="45720" rIns="91440" bIns="45720" rtlCol="0" anchor="b">
            <a:normAutofit/>
          </a:bodyPr>
          <a:lstStyle/>
          <a:p>
            <a:r>
              <a:rPr lang="en-US"/>
              <a:t>COMPONENTI</a:t>
            </a:r>
            <a:endParaRPr lang="en-US" kern="1200">
              <a:latin typeface="+mj-lt"/>
            </a:endParaRPr>
          </a:p>
        </p:txBody>
      </p:sp>
      <p:sp>
        <p:nvSpPr>
          <p:cNvPr id="27" name="Rectangle 2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Segnaposto contenuto 11" descr="Tabella in stile minimale con header con sfondo e righe alternate, cambia colore">
            <a:extLst>
              <a:ext uri="{FF2B5EF4-FFF2-40B4-BE49-F238E27FC236}">
                <a16:creationId xmlns:a16="http://schemas.microsoft.com/office/drawing/2014/main" id="{83A561B7-AFD4-FF86-5A59-D9DD38DC8D61}"/>
              </a:ext>
            </a:extLst>
          </p:cNvPr>
          <p:cNvGraphicFramePr>
            <a:graphicFrameLocks noGrp="1"/>
          </p:cNvGraphicFramePr>
          <p:nvPr>
            <p:ph sz="half" idx="2"/>
            <p:extLst>
              <p:ext uri="{D42A27DB-BD31-4B8C-83A1-F6EECF244321}">
                <p14:modId xmlns:p14="http://schemas.microsoft.com/office/powerpoint/2010/main" val="2744561243"/>
              </p:ext>
            </p:extLst>
          </p:nvPr>
        </p:nvGraphicFramePr>
        <p:xfrm>
          <a:off x="1140802" y="1926266"/>
          <a:ext cx="9910396" cy="4357525"/>
        </p:xfrm>
        <a:graphic>
          <a:graphicData uri="http://schemas.openxmlformats.org/drawingml/2006/table">
            <a:tbl>
              <a:tblPr firstRow="1" bandRow="1">
                <a:noFill/>
                <a:tableStyleId>{0660B408-B3CF-4A94-85FC-2B1E0A45F4A2}</a:tableStyleId>
              </a:tblPr>
              <a:tblGrid>
                <a:gridCol w="5154083">
                  <a:extLst>
                    <a:ext uri="{9D8B030D-6E8A-4147-A177-3AD203B41FA5}">
                      <a16:colId xmlns:a16="http://schemas.microsoft.com/office/drawing/2014/main" val="4139963912"/>
                    </a:ext>
                  </a:extLst>
                </a:gridCol>
                <a:gridCol w="4756313">
                  <a:extLst>
                    <a:ext uri="{9D8B030D-6E8A-4147-A177-3AD203B41FA5}">
                      <a16:colId xmlns:a16="http://schemas.microsoft.com/office/drawing/2014/main" val="3133700037"/>
                    </a:ext>
                  </a:extLst>
                </a:gridCol>
              </a:tblGrid>
              <a:tr h="871505">
                <a:tc>
                  <a:txBody>
                    <a:bodyPr/>
                    <a:lstStyle/>
                    <a:p>
                      <a:pPr lvl="0" algn="ctr">
                        <a:buNone/>
                      </a:pPr>
                      <a:r>
                        <a:rPr lang="it-IT" sz="3000" b="1" dirty="0">
                          <a:solidFill>
                            <a:schemeClr val="tx1">
                              <a:lumMod val="75000"/>
                              <a:lumOff val="25000"/>
                            </a:schemeClr>
                          </a:solidFill>
                          <a:latin typeface="Aptos Display"/>
                        </a:rPr>
                        <a:t>Componenti</a:t>
                      </a:r>
                    </a:p>
                  </a:txBody>
                  <a:tcPr marL="361749" marR="180874" marT="180874" marB="180874" anchor="ctr">
                    <a:lnL w="3175" cmpd="sng">
                      <a:solidFill>
                        <a:schemeClr val="tx1"/>
                      </a:solidFill>
                      <a:prstDash val="solid"/>
                    </a:lnL>
                    <a:lnR w="3175" cmpd="sng">
                      <a:solidFill>
                        <a:schemeClr val="tx1"/>
                      </a:solidFill>
                      <a:prstDash val="solid"/>
                    </a:lnR>
                    <a:lnT w="3175" cmpd="sng">
                      <a:solidFill>
                        <a:schemeClr val="tx1"/>
                      </a:solidFill>
                      <a:prstDash val="solid"/>
                    </a:lnT>
                    <a:lnB w="3175" cap="flat" cmpd="sng" algn="ctr">
                      <a:solidFill>
                        <a:schemeClr val="tx1"/>
                      </a:solidFill>
                      <a:prstDash val="solid"/>
                    </a:lnB>
                    <a:noFill/>
                  </a:tcPr>
                </a:tc>
                <a:tc>
                  <a:txBody>
                    <a:bodyPr/>
                    <a:lstStyle/>
                    <a:p>
                      <a:pPr lvl="0" algn="ctr">
                        <a:buNone/>
                      </a:pPr>
                      <a:r>
                        <a:rPr lang="it-IT" sz="3000" b="1" dirty="0">
                          <a:solidFill>
                            <a:schemeClr val="tx1">
                              <a:lumMod val="75000"/>
                              <a:lumOff val="25000"/>
                            </a:schemeClr>
                          </a:solidFill>
                          <a:latin typeface="Aptos Display"/>
                        </a:rPr>
                        <a:t>Servizi</a:t>
                      </a:r>
                    </a:p>
                  </a:txBody>
                  <a:tcPr marL="361749" marR="180874" marT="180874" marB="180874" anchor="ctr">
                    <a:lnL w="3175" cmpd="sng">
                      <a:solidFill>
                        <a:schemeClr val="tx1"/>
                      </a:solidFill>
                      <a:prstDash val="solid"/>
                    </a:lnL>
                    <a:lnR w="3175" cmpd="sng">
                      <a:solidFill>
                        <a:schemeClr val="tx1"/>
                      </a:solidFill>
                      <a:prstDash val="solid"/>
                    </a:lnR>
                    <a:lnT w="3175" cmpd="sng">
                      <a:solidFill>
                        <a:schemeClr val="tx1"/>
                      </a:solidFill>
                      <a:prstDash val="solid"/>
                    </a:lnT>
                    <a:lnB w="3175" cap="flat" cmpd="sng" algn="ctr">
                      <a:solidFill>
                        <a:schemeClr val="tx1"/>
                      </a:solidFill>
                      <a:prstDash val="solid"/>
                    </a:lnB>
                    <a:noFill/>
                  </a:tcPr>
                </a:tc>
                <a:extLst>
                  <a:ext uri="{0D108BD9-81ED-4DB2-BD59-A6C34878D82A}">
                    <a16:rowId xmlns:a16="http://schemas.microsoft.com/office/drawing/2014/main" val="2501389716"/>
                  </a:ext>
                </a:extLst>
              </a:tr>
              <a:tr h="871505">
                <a:tc>
                  <a:txBody>
                    <a:bodyPr/>
                    <a:lstStyle/>
                    <a:p>
                      <a:pPr lvl="0" algn="ctr">
                        <a:buNone/>
                      </a:pPr>
                      <a:r>
                        <a:rPr lang="it-IT" sz="3000">
                          <a:solidFill>
                            <a:schemeClr val="tx1">
                              <a:lumMod val="75000"/>
                              <a:lumOff val="25000"/>
                            </a:schemeClr>
                          </a:solidFill>
                          <a:latin typeface="Aptos"/>
                        </a:rPr>
                        <a:t>Middleware Bet Api</a:t>
                      </a:r>
                    </a:p>
                  </a:txBody>
                  <a:tcPr marL="361749" marR="180874" marT="180874" marB="180874" anchor="ctr">
                    <a:lnL w="3175" cap="flat" cmpd="sng" algn="ctr">
                      <a:solidFill>
                        <a:schemeClr val="tx1"/>
                      </a:solidFill>
                      <a:prstDash val="solid"/>
                    </a:lnL>
                    <a:lnR w="3175" cap="flat" cmpd="sng" algn="ctr">
                      <a:solidFill>
                        <a:schemeClr val="tx1"/>
                      </a:solidFill>
                      <a:prstDash val="solid"/>
                    </a:lnR>
                    <a:lnT w="3175" cap="flat" cmpd="sng" algn="ctr">
                      <a:solidFill>
                        <a:schemeClr val="tx1"/>
                      </a:solidFill>
                      <a:prstDash val="solid"/>
                    </a:lnT>
                    <a:lnB w="3175" cap="flat" cmpd="sng" algn="ctr">
                      <a:solidFill>
                        <a:schemeClr val="tx1"/>
                      </a:solidFill>
                      <a:prstDash val="solid"/>
                    </a:lnB>
                    <a:solidFill>
                      <a:srgbClr val="D8DEDC">
                        <a:alpha val="20000"/>
                      </a:srgbClr>
                    </a:solidFill>
                  </a:tcPr>
                </a:tc>
                <a:tc>
                  <a:txBody>
                    <a:bodyPr/>
                    <a:lstStyle/>
                    <a:p>
                      <a:pPr algn="ctr"/>
                      <a:r>
                        <a:rPr lang="it-IT" sz="3000" dirty="0">
                          <a:solidFill>
                            <a:schemeClr val="tx1">
                              <a:lumMod val="75000"/>
                              <a:lumOff val="25000"/>
                            </a:schemeClr>
                          </a:solidFill>
                          <a:latin typeface="Aptos"/>
                        </a:rPr>
                        <a:t>Azure Container App</a:t>
                      </a:r>
                    </a:p>
                  </a:txBody>
                  <a:tcPr marL="361749" marR="180874" marT="180874" marB="180874" anchor="ctr">
                    <a:lnL w="3175" cap="flat" cmpd="sng" algn="ctr">
                      <a:solidFill>
                        <a:schemeClr val="tx1"/>
                      </a:solidFill>
                      <a:prstDash val="solid"/>
                    </a:lnL>
                    <a:lnR w="3175" cap="flat" cmpd="sng" algn="ctr">
                      <a:solidFill>
                        <a:schemeClr val="tx1"/>
                      </a:solidFill>
                      <a:prstDash val="solid"/>
                    </a:lnR>
                    <a:lnT w="3175" cap="flat" cmpd="sng" algn="ctr">
                      <a:solidFill>
                        <a:schemeClr val="tx1"/>
                      </a:solidFill>
                      <a:prstDash val="solid"/>
                    </a:lnT>
                    <a:lnB w="3175" cap="flat" cmpd="sng" algn="ctr">
                      <a:solidFill>
                        <a:schemeClr val="tx1"/>
                      </a:solidFill>
                      <a:prstDash val="solid"/>
                    </a:lnB>
                    <a:solidFill>
                      <a:srgbClr val="D8DEDC">
                        <a:alpha val="20000"/>
                      </a:srgbClr>
                    </a:solidFill>
                  </a:tcPr>
                </a:tc>
                <a:extLst>
                  <a:ext uri="{0D108BD9-81ED-4DB2-BD59-A6C34878D82A}">
                    <a16:rowId xmlns:a16="http://schemas.microsoft.com/office/drawing/2014/main" val="2731203975"/>
                  </a:ext>
                </a:extLst>
              </a:tr>
              <a:tr h="871505">
                <a:tc>
                  <a:txBody>
                    <a:bodyPr/>
                    <a:lstStyle/>
                    <a:p>
                      <a:pPr lvl="0" algn="ctr">
                        <a:buNone/>
                      </a:pPr>
                      <a:r>
                        <a:rPr lang="it-IT" sz="3000" dirty="0">
                          <a:solidFill>
                            <a:schemeClr val="tx1">
                              <a:lumMod val="75000"/>
                              <a:lumOff val="25000"/>
                            </a:schemeClr>
                          </a:solidFill>
                          <a:latin typeface="Aptos"/>
                        </a:rPr>
                        <a:t>Middleware NBA Api</a:t>
                      </a:r>
                    </a:p>
                  </a:txBody>
                  <a:tcPr marL="361749" marR="180874" marT="180874" marB="180874" anchor="ctr">
                    <a:lnL w="3175" cap="flat" cmpd="sng" algn="ctr">
                      <a:solidFill>
                        <a:schemeClr val="tx1"/>
                      </a:solidFill>
                      <a:prstDash val="solid"/>
                    </a:lnL>
                    <a:lnR w="3175" cap="flat" cmpd="sng" algn="ctr">
                      <a:solidFill>
                        <a:schemeClr val="tx1"/>
                      </a:solidFill>
                      <a:prstDash val="solid"/>
                    </a:lnR>
                    <a:lnT w="3175" cap="flat" cmpd="sng" algn="ctr">
                      <a:solidFill>
                        <a:schemeClr val="tx1"/>
                      </a:solidFill>
                      <a:prstDash val="solid"/>
                    </a:lnT>
                    <a:lnB w="3175" cap="flat" cmpd="sng" algn="ctr">
                      <a:solidFill>
                        <a:schemeClr val="tx1"/>
                      </a:solidFill>
                      <a:prstDash val="solid"/>
                    </a:lnB>
                    <a:noFill/>
                  </a:tcPr>
                </a:tc>
                <a:tc>
                  <a:txBody>
                    <a:bodyPr/>
                    <a:lstStyle/>
                    <a:p>
                      <a:pPr lvl="0" algn="ctr">
                        <a:lnSpc>
                          <a:spcPct val="100000"/>
                        </a:lnSpc>
                        <a:spcBef>
                          <a:spcPts val="0"/>
                        </a:spcBef>
                        <a:spcAft>
                          <a:spcPts val="0"/>
                        </a:spcAft>
                        <a:buNone/>
                      </a:pPr>
                      <a:r>
                        <a:rPr lang="it-IT" sz="3000" u="none" strike="noStrike" noProof="0" dirty="0">
                          <a:solidFill>
                            <a:schemeClr val="tx1">
                              <a:lumMod val="75000"/>
                              <a:lumOff val="25000"/>
                            </a:schemeClr>
                          </a:solidFill>
                          <a:latin typeface="Aptos"/>
                        </a:rPr>
                        <a:t>Azure Container App</a:t>
                      </a:r>
                    </a:p>
                  </a:txBody>
                  <a:tcPr marL="361749" marR="180874" marT="180874" marB="180874" anchor="ctr">
                    <a:lnL w="3175" cap="flat" cmpd="sng" algn="ctr">
                      <a:solidFill>
                        <a:schemeClr val="tx1"/>
                      </a:solidFill>
                      <a:prstDash val="solid"/>
                    </a:lnL>
                    <a:lnR w="3175" cap="flat" cmpd="sng" algn="ctr">
                      <a:solidFill>
                        <a:schemeClr val="tx1"/>
                      </a:solidFill>
                      <a:prstDash val="solid"/>
                    </a:lnR>
                    <a:lnT w="3175" cap="flat" cmpd="sng" algn="ctr">
                      <a:solidFill>
                        <a:schemeClr val="tx1"/>
                      </a:solidFill>
                      <a:prstDash val="solid"/>
                    </a:lnT>
                    <a:lnB w="3175" cap="flat" cmpd="sng" algn="ctr">
                      <a:solidFill>
                        <a:schemeClr val="tx1"/>
                      </a:solidFill>
                      <a:prstDash val="solid"/>
                    </a:lnB>
                    <a:noFill/>
                  </a:tcPr>
                </a:tc>
                <a:extLst>
                  <a:ext uri="{0D108BD9-81ED-4DB2-BD59-A6C34878D82A}">
                    <a16:rowId xmlns:a16="http://schemas.microsoft.com/office/drawing/2014/main" val="3631658539"/>
                  </a:ext>
                </a:extLst>
              </a:tr>
              <a:tr h="871505">
                <a:tc>
                  <a:txBody>
                    <a:bodyPr/>
                    <a:lstStyle/>
                    <a:p>
                      <a:pPr lvl="0" algn="ctr">
                        <a:buNone/>
                      </a:pPr>
                      <a:r>
                        <a:rPr lang="it-IT" sz="3000" dirty="0" err="1">
                          <a:solidFill>
                            <a:schemeClr val="tx1">
                              <a:lumMod val="75000"/>
                              <a:lumOff val="25000"/>
                            </a:schemeClr>
                          </a:solidFill>
                          <a:latin typeface="Aptos"/>
                        </a:rPr>
                        <a:t>Frontend</a:t>
                      </a:r>
                      <a:r>
                        <a:rPr lang="it-IT" sz="3000" dirty="0">
                          <a:solidFill>
                            <a:schemeClr val="tx1">
                              <a:lumMod val="75000"/>
                              <a:lumOff val="25000"/>
                            </a:schemeClr>
                          </a:solidFill>
                          <a:latin typeface="Aptos"/>
                        </a:rPr>
                        <a:t> Applicazione Web</a:t>
                      </a:r>
                    </a:p>
                  </a:txBody>
                  <a:tcPr marL="361749" marR="180874" marT="180874" marB="180874" anchor="ctr">
                    <a:lnL w="3175" cap="flat" cmpd="sng" algn="ctr">
                      <a:solidFill>
                        <a:schemeClr val="tx1"/>
                      </a:solidFill>
                      <a:prstDash val="solid"/>
                    </a:lnL>
                    <a:lnR w="3175" cap="flat" cmpd="sng" algn="ctr">
                      <a:solidFill>
                        <a:schemeClr val="tx1"/>
                      </a:solidFill>
                      <a:prstDash val="solid"/>
                    </a:lnR>
                    <a:lnT w="3175" cap="flat" cmpd="sng" algn="ctr">
                      <a:solidFill>
                        <a:schemeClr val="tx1"/>
                      </a:solidFill>
                      <a:prstDash val="solid"/>
                    </a:lnT>
                    <a:lnB w="3175" cap="flat" cmpd="sng" algn="ctr">
                      <a:solidFill>
                        <a:schemeClr val="tx1"/>
                      </a:solidFill>
                      <a:prstDash val="solid"/>
                    </a:lnB>
                    <a:solidFill>
                      <a:srgbClr val="D8DEDC">
                        <a:alpha val="20000"/>
                      </a:srgbClr>
                    </a:solidFill>
                  </a:tcPr>
                </a:tc>
                <a:tc>
                  <a:txBody>
                    <a:bodyPr/>
                    <a:lstStyle/>
                    <a:p>
                      <a:pPr algn="ctr"/>
                      <a:r>
                        <a:rPr lang="it-IT" sz="3000" dirty="0">
                          <a:solidFill>
                            <a:schemeClr val="tx1">
                              <a:lumMod val="75000"/>
                              <a:lumOff val="25000"/>
                            </a:schemeClr>
                          </a:solidFill>
                          <a:latin typeface="Aptos"/>
                        </a:rPr>
                        <a:t>Azure </a:t>
                      </a:r>
                      <a:r>
                        <a:rPr lang="it-IT" sz="3000" dirty="0" err="1">
                          <a:solidFill>
                            <a:schemeClr val="tx1">
                              <a:lumMod val="75000"/>
                              <a:lumOff val="25000"/>
                            </a:schemeClr>
                          </a:solidFill>
                          <a:latin typeface="Aptos"/>
                        </a:rPr>
                        <a:t>Static</a:t>
                      </a:r>
                      <a:r>
                        <a:rPr lang="it-IT" sz="3000" dirty="0">
                          <a:solidFill>
                            <a:schemeClr val="tx1">
                              <a:lumMod val="75000"/>
                              <a:lumOff val="25000"/>
                            </a:schemeClr>
                          </a:solidFill>
                          <a:latin typeface="Aptos"/>
                        </a:rPr>
                        <a:t> Web App</a:t>
                      </a:r>
                    </a:p>
                  </a:txBody>
                  <a:tcPr marL="361749" marR="180874" marT="180874" marB="180874" anchor="ctr">
                    <a:lnL w="3175" cap="flat" cmpd="sng" algn="ctr">
                      <a:solidFill>
                        <a:schemeClr val="tx1"/>
                      </a:solidFill>
                      <a:prstDash val="solid"/>
                    </a:lnL>
                    <a:lnR w="3175" cap="flat" cmpd="sng" algn="ctr">
                      <a:solidFill>
                        <a:schemeClr val="tx1"/>
                      </a:solidFill>
                      <a:prstDash val="solid"/>
                    </a:lnR>
                    <a:lnT w="3175" cap="flat" cmpd="sng" algn="ctr">
                      <a:solidFill>
                        <a:schemeClr val="tx1"/>
                      </a:solidFill>
                      <a:prstDash val="solid"/>
                    </a:lnT>
                    <a:lnB w="3175" cap="flat" cmpd="sng" algn="ctr">
                      <a:solidFill>
                        <a:schemeClr val="tx1"/>
                      </a:solidFill>
                      <a:prstDash val="solid"/>
                    </a:lnB>
                    <a:solidFill>
                      <a:srgbClr val="D8DEDC">
                        <a:alpha val="20000"/>
                      </a:srgbClr>
                    </a:solidFill>
                  </a:tcPr>
                </a:tc>
                <a:extLst>
                  <a:ext uri="{0D108BD9-81ED-4DB2-BD59-A6C34878D82A}">
                    <a16:rowId xmlns:a16="http://schemas.microsoft.com/office/drawing/2014/main" val="944264942"/>
                  </a:ext>
                </a:extLst>
              </a:tr>
              <a:tr h="871505">
                <a:tc>
                  <a:txBody>
                    <a:bodyPr/>
                    <a:lstStyle/>
                    <a:p>
                      <a:pPr lvl="0" algn="ctr">
                        <a:buNone/>
                      </a:pPr>
                      <a:r>
                        <a:rPr lang="it-IT" sz="3000" dirty="0">
                          <a:solidFill>
                            <a:schemeClr val="tx1">
                              <a:lumMod val="75000"/>
                              <a:lumOff val="25000"/>
                            </a:schemeClr>
                          </a:solidFill>
                          <a:latin typeface="Aptos"/>
                        </a:rPr>
                        <a:t>Modello Machine Learning</a:t>
                      </a:r>
                    </a:p>
                  </a:txBody>
                  <a:tcPr marL="361749" marR="180874" marT="180874" marB="180874" anchor="ctr">
                    <a:lnL w="3175" cap="flat" cmpd="sng" algn="ctr">
                      <a:solidFill>
                        <a:schemeClr val="tx1"/>
                      </a:solidFill>
                      <a:prstDash val="solid"/>
                    </a:lnL>
                    <a:lnR w="3175" cap="flat" cmpd="sng" algn="ctr">
                      <a:solidFill>
                        <a:schemeClr val="tx1"/>
                      </a:solidFill>
                      <a:prstDash val="solid"/>
                    </a:lnR>
                    <a:lnT w="3175" cap="flat" cmpd="sng" algn="ctr">
                      <a:solidFill>
                        <a:schemeClr val="tx1"/>
                      </a:solidFill>
                      <a:prstDash val="solid"/>
                    </a:lnT>
                    <a:lnB w="3175" cap="flat" cmpd="sng" algn="ctr">
                      <a:solidFill>
                        <a:schemeClr val="tx1"/>
                      </a:solidFill>
                      <a:prstDash val="solid"/>
                    </a:lnB>
                    <a:noFill/>
                  </a:tcPr>
                </a:tc>
                <a:tc>
                  <a:txBody>
                    <a:bodyPr/>
                    <a:lstStyle/>
                    <a:p>
                      <a:pPr lvl="0" algn="ctr">
                        <a:buNone/>
                      </a:pPr>
                      <a:r>
                        <a:rPr lang="it-IT" sz="3000" dirty="0">
                          <a:solidFill>
                            <a:schemeClr val="tx1">
                              <a:lumMod val="75000"/>
                              <a:lumOff val="25000"/>
                            </a:schemeClr>
                          </a:solidFill>
                          <a:latin typeface="Aptos"/>
                        </a:rPr>
                        <a:t>Azure Machine Learning</a:t>
                      </a:r>
                    </a:p>
                  </a:txBody>
                  <a:tcPr marL="361749" marR="180874" marT="180874" marB="180874" anchor="ctr">
                    <a:lnL w="3175" cap="flat" cmpd="sng" algn="ctr">
                      <a:solidFill>
                        <a:schemeClr val="tx1"/>
                      </a:solidFill>
                      <a:prstDash val="solid"/>
                    </a:lnL>
                    <a:lnR w="3175" cap="flat" cmpd="sng" algn="ctr">
                      <a:solidFill>
                        <a:schemeClr val="tx1"/>
                      </a:solidFill>
                      <a:prstDash val="solid"/>
                    </a:lnR>
                    <a:lnT w="3175" cap="flat" cmpd="sng" algn="ctr">
                      <a:solidFill>
                        <a:schemeClr val="tx1"/>
                      </a:solidFill>
                      <a:prstDash val="solid"/>
                    </a:lnT>
                    <a:lnB w="3175" cap="flat" cmpd="sng" algn="ctr">
                      <a:solidFill>
                        <a:schemeClr val="tx1"/>
                      </a:solidFill>
                      <a:prstDash val="solid"/>
                    </a:lnB>
                    <a:noFill/>
                  </a:tcPr>
                </a:tc>
                <a:extLst>
                  <a:ext uri="{0D108BD9-81ED-4DB2-BD59-A6C34878D82A}">
                    <a16:rowId xmlns:a16="http://schemas.microsoft.com/office/drawing/2014/main" val="2922356936"/>
                  </a:ext>
                </a:extLst>
              </a:tr>
            </a:tbl>
          </a:graphicData>
        </a:graphic>
      </p:graphicFrame>
    </p:spTree>
    <p:extLst>
      <p:ext uri="{BB962C8B-B14F-4D97-AF65-F5344CB8AC3E}">
        <p14:creationId xmlns:p14="http://schemas.microsoft.com/office/powerpoint/2010/main" val="281483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C61803-0FFF-865D-CCFB-C65E61CEF96A}"/>
              </a:ext>
            </a:extLst>
          </p:cNvPr>
          <p:cNvSpPr>
            <a:spLocks noGrp="1"/>
          </p:cNvSpPr>
          <p:nvPr>
            <p:ph type="title"/>
          </p:nvPr>
        </p:nvSpPr>
        <p:spPr>
          <a:xfrm>
            <a:off x="7962868" y="594396"/>
            <a:ext cx="3948290" cy="1657614"/>
          </a:xfrm>
        </p:spPr>
        <p:txBody>
          <a:bodyPr vert="horz" lIns="91440" tIns="45720" rIns="91440" bIns="45720" rtlCol="0" anchor="ctr">
            <a:normAutofit/>
          </a:bodyPr>
          <a:lstStyle/>
          <a:p>
            <a:pPr algn="ctr"/>
            <a:r>
              <a:rPr lang="en-US" sz="3600"/>
              <a:t>SERVIZI AGGIUNTIVI</a:t>
            </a:r>
            <a:endParaRPr lang="en-US" sz="3600" kern="1200">
              <a:latin typeface="+mj-lt"/>
            </a:endParaRPr>
          </a:p>
        </p:txBody>
      </p:sp>
      <p:pic>
        <p:nvPicPr>
          <p:cNvPr id="10" name="Segnaposto contenuto 9">
            <a:extLst>
              <a:ext uri="{FF2B5EF4-FFF2-40B4-BE49-F238E27FC236}">
                <a16:creationId xmlns:a16="http://schemas.microsoft.com/office/drawing/2014/main" id="{A2D158B5-7193-A04E-42A1-58601189D1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261" y="375320"/>
            <a:ext cx="3686265" cy="3686265"/>
          </a:xfrm>
          <a:prstGeom prst="rect">
            <a:avLst/>
          </a:prstGeom>
        </p:spPr>
      </p:pic>
      <p:cxnSp>
        <p:nvCxnSpPr>
          <p:cNvPr id="21" name="Straight Connector 20">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Elemento grafico 12">
            <a:extLst>
              <a:ext uri="{FF2B5EF4-FFF2-40B4-BE49-F238E27FC236}">
                <a16:creationId xmlns:a16="http://schemas.microsoft.com/office/drawing/2014/main" id="{F7EA1099-BBFB-6A03-805F-1BDAE3B1BB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706" y="375320"/>
            <a:ext cx="1495219" cy="1493989"/>
          </a:xfrm>
          <a:prstGeom prst="rect">
            <a:avLst/>
          </a:prstGeom>
        </p:spPr>
      </p:pic>
      <p:cxnSp>
        <p:nvCxnSpPr>
          <p:cNvPr id="23" name="Straight Connector 22">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Elemento grafico 10">
            <a:extLst>
              <a:ext uri="{FF2B5EF4-FFF2-40B4-BE49-F238E27FC236}">
                <a16:creationId xmlns:a16="http://schemas.microsoft.com/office/drawing/2014/main" id="{5AB40C98-296D-C21F-57F4-1738241659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7111" y="2424609"/>
            <a:ext cx="1636974" cy="1636974"/>
          </a:xfrm>
          <a:prstGeom prst="rect">
            <a:avLst/>
          </a:prstGeom>
        </p:spPr>
      </p:pic>
      <p:cxnSp>
        <p:nvCxnSpPr>
          <p:cNvPr id="25" name="Straight Connector 24">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Elemento grafico 11">
            <a:extLst>
              <a:ext uri="{FF2B5EF4-FFF2-40B4-BE49-F238E27FC236}">
                <a16:creationId xmlns:a16="http://schemas.microsoft.com/office/drawing/2014/main" id="{4880BBB1-5665-ADC8-C096-9BEA3D6DD0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9126" y="4911833"/>
            <a:ext cx="1285626" cy="1285626"/>
          </a:xfrm>
          <a:prstGeom prst="rect">
            <a:avLst/>
          </a:prstGeom>
        </p:spPr>
      </p:pic>
      <p:pic>
        <p:nvPicPr>
          <p:cNvPr id="14" name="Elemento grafico 13">
            <a:extLst>
              <a:ext uri="{FF2B5EF4-FFF2-40B4-BE49-F238E27FC236}">
                <a16:creationId xmlns:a16="http://schemas.microsoft.com/office/drawing/2014/main" id="{E35B8641-2D17-343D-C725-2CEC10F56A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21010" y="4911833"/>
            <a:ext cx="1285631" cy="1285631"/>
          </a:xfrm>
          <a:prstGeom prst="rect">
            <a:avLst/>
          </a:prstGeom>
        </p:spPr>
      </p:pic>
      <p:sp>
        <p:nvSpPr>
          <p:cNvPr id="18" name="Content Placeholder 17">
            <a:extLst>
              <a:ext uri="{FF2B5EF4-FFF2-40B4-BE49-F238E27FC236}">
                <a16:creationId xmlns:a16="http://schemas.microsoft.com/office/drawing/2014/main" id="{BF0A6D04-FE17-27AE-EED2-DD8D8A80B945}"/>
              </a:ext>
            </a:extLst>
          </p:cNvPr>
          <p:cNvSpPr>
            <a:spLocks noGrp="1"/>
          </p:cNvSpPr>
          <p:nvPr>
            <p:ph idx="1"/>
          </p:nvPr>
        </p:nvSpPr>
        <p:spPr>
          <a:xfrm>
            <a:off x="8268740" y="2308049"/>
            <a:ext cx="3336546" cy="3902472"/>
          </a:xfrm>
        </p:spPr>
        <p:txBody>
          <a:bodyPr vert="horz" lIns="91440" tIns="45720" rIns="91440" bIns="45720" rtlCol="0" anchor="t">
            <a:normAutofit/>
          </a:bodyPr>
          <a:lstStyle/>
          <a:p>
            <a:pPr marL="0" indent="0" algn="ctr">
              <a:lnSpc>
                <a:spcPct val="250000"/>
              </a:lnSpc>
              <a:buNone/>
            </a:pPr>
            <a:r>
              <a:rPr lang="en-US" sz="2000"/>
              <a:t>GESTIONE IMMAGINI OCI</a:t>
            </a:r>
            <a:endParaRPr lang="it-IT"/>
          </a:p>
          <a:p>
            <a:pPr marL="0" indent="0" algn="ctr">
              <a:lnSpc>
                <a:spcPct val="250000"/>
              </a:lnSpc>
              <a:buNone/>
            </a:pPr>
            <a:r>
              <a:rPr lang="en-US" sz="2000"/>
              <a:t>GESTIONE DNS</a:t>
            </a:r>
          </a:p>
          <a:p>
            <a:pPr marL="0" indent="0" algn="ctr">
              <a:lnSpc>
                <a:spcPct val="250000"/>
              </a:lnSpc>
              <a:buNone/>
            </a:pPr>
            <a:r>
              <a:rPr lang="en-US" sz="2000"/>
              <a:t>GESTIONE LOG</a:t>
            </a:r>
          </a:p>
          <a:p>
            <a:pPr marL="0" indent="0" algn="ctr">
              <a:lnSpc>
                <a:spcPct val="250000"/>
              </a:lnSpc>
              <a:buNone/>
            </a:pPr>
            <a:r>
              <a:rPr lang="en-US" sz="2000"/>
              <a:t>DOCUMENT DATABASE</a:t>
            </a:r>
          </a:p>
        </p:txBody>
      </p:sp>
      <p:cxnSp>
        <p:nvCxnSpPr>
          <p:cNvPr id="27" name="Straight Connector 26">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084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hidden="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hidden="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egnaposto contenuto 4" descr="Immagine che contiene testo, diagramma, schermata, linea&#10;&#10;Descrizione generata automaticamente">
            <a:extLst>
              <a:ext uri="{FF2B5EF4-FFF2-40B4-BE49-F238E27FC236}">
                <a16:creationId xmlns:a16="http://schemas.microsoft.com/office/drawing/2014/main" id="{BFFBDA40-D793-8426-DE59-7C485578ADA4}"/>
              </a:ext>
            </a:extLst>
          </p:cNvPr>
          <p:cNvPicPr>
            <a:picLocks noChangeAspect="1"/>
          </p:cNvPicPr>
          <p:nvPr/>
        </p:nvPicPr>
        <p:blipFill>
          <a:blip r:embed="rId2"/>
          <a:stretch>
            <a:fillRect/>
          </a:stretch>
        </p:blipFill>
        <p:spPr>
          <a:xfrm>
            <a:off x="5513371" y="1053609"/>
            <a:ext cx="6209798" cy="4751433"/>
          </a:xfrm>
          <a:prstGeom prst="rect">
            <a:avLst/>
          </a:prstGeom>
        </p:spPr>
      </p:pic>
      <p:sp>
        <p:nvSpPr>
          <p:cNvPr id="65" name="Titolo 1">
            <a:extLst>
              <a:ext uri="{FF2B5EF4-FFF2-40B4-BE49-F238E27FC236}">
                <a16:creationId xmlns:a16="http://schemas.microsoft.com/office/drawing/2014/main" id="{234053FD-5297-EA7B-4422-8E3AA9961307}"/>
              </a:ext>
            </a:extLst>
          </p:cNvPr>
          <p:cNvSpPr txBox="1">
            <a:spLocks/>
          </p:cNvSpPr>
          <p:nvPr/>
        </p:nvSpPr>
        <p:spPr>
          <a:xfrm>
            <a:off x="-7707140" y="655682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it-IT" sz="4000"/>
              <a:t>PROVISIONING</a:t>
            </a:r>
          </a:p>
        </p:txBody>
      </p:sp>
      <p:pic>
        <p:nvPicPr>
          <p:cNvPr id="67" name="Elemento grafico 66" descr="Slide che contiene le icone a DEPLOYMENT scritto in modo minimale&#10;">
            <a:extLst>
              <a:ext uri="{FF2B5EF4-FFF2-40B4-BE49-F238E27FC236}">
                <a16:creationId xmlns:a16="http://schemas.microsoft.com/office/drawing/2014/main" id="{0AE0EE02-BD9E-99F3-2357-0096C9C767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5952" y="8787861"/>
            <a:ext cx="2499064" cy="2465933"/>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grpSp>
        <p:nvGrpSpPr>
          <p:cNvPr id="72" name="Gruppo 71">
            <a:extLst>
              <a:ext uri="{FF2B5EF4-FFF2-40B4-BE49-F238E27FC236}">
                <a16:creationId xmlns:a16="http://schemas.microsoft.com/office/drawing/2014/main" id="{B012E4FF-BACF-6B4D-1630-F39E5EF1B01E}"/>
              </a:ext>
            </a:extLst>
          </p:cNvPr>
          <p:cNvGrpSpPr/>
          <p:nvPr/>
        </p:nvGrpSpPr>
        <p:grpSpPr>
          <a:xfrm>
            <a:off x="-3404477" y="11173578"/>
            <a:ext cx="1073634" cy="381332"/>
            <a:chOff x="6494681" y="1717704"/>
            <a:chExt cx="1073634" cy="381332"/>
          </a:xfrm>
        </p:grpSpPr>
        <p:sp>
          <p:nvSpPr>
            <p:cNvPr id="69" name="CasellaDiTesto 68">
              <a:extLst>
                <a:ext uri="{FF2B5EF4-FFF2-40B4-BE49-F238E27FC236}">
                  <a16:creationId xmlns:a16="http://schemas.microsoft.com/office/drawing/2014/main" id="{E7316F2A-6408-B28F-E0F7-6C3824E70CEE}"/>
                </a:ext>
              </a:extLst>
            </p:cNvPr>
            <p:cNvSpPr txBox="1"/>
            <p:nvPr/>
          </p:nvSpPr>
          <p:spPr>
            <a:xfrm>
              <a:off x="6847267" y="1717704"/>
              <a:ext cx="721048" cy="381332"/>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acr.tf</a:t>
              </a:r>
            </a:p>
          </p:txBody>
        </p:sp>
        <p:pic>
          <p:nvPicPr>
            <p:cNvPr id="70" name="Elemento grafico 69" descr="Slide che contiene le icone a DEPLOYMENT scritto in modo minimale&#10;">
              <a:extLst>
                <a:ext uri="{FF2B5EF4-FFF2-40B4-BE49-F238E27FC236}">
                  <a16:creationId xmlns:a16="http://schemas.microsoft.com/office/drawing/2014/main" id="{24CD2121-B5A5-A0DA-95A0-018BE517C7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71" name="Rettangolo 70">
              <a:extLst>
                <a:ext uri="{FF2B5EF4-FFF2-40B4-BE49-F238E27FC236}">
                  <a16:creationId xmlns:a16="http://schemas.microsoft.com/office/drawing/2014/main" id="{07CCACC4-F7A2-83C6-3DD4-36890B83F257}"/>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77" name="Gruppo 76">
            <a:extLst>
              <a:ext uri="{FF2B5EF4-FFF2-40B4-BE49-F238E27FC236}">
                <a16:creationId xmlns:a16="http://schemas.microsoft.com/office/drawing/2014/main" id="{F9DE57F3-0596-35FF-BE7C-3852FB43F0A5}"/>
              </a:ext>
            </a:extLst>
          </p:cNvPr>
          <p:cNvGrpSpPr/>
          <p:nvPr/>
        </p:nvGrpSpPr>
        <p:grpSpPr>
          <a:xfrm>
            <a:off x="-3404477" y="9407889"/>
            <a:ext cx="1751634" cy="381332"/>
            <a:chOff x="6494681" y="1717704"/>
            <a:chExt cx="1751634" cy="381332"/>
          </a:xfrm>
        </p:grpSpPr>
        <p:sp>
          <p:nvSpPr>
            <p:cNvPr id="74" name="CasellaDiTesto 73">
              <a:extLst>
                <a:ext uri="{FF2B5EF4-FFF2-40B4-BE49-F238E27FC236}">
                  <a16:creationId xmlns:a16="http://schemas.microsoft.com/office/drawing/2014/main" id="{F65113A6-494E-9C72-CE36-288D89C4FF02}"/>
                </a:ext>
              </a:extLst>
            </p:cNvPr>
            <p:cNvSpPr txBox="1"/>
            <p:nvPr/>
          </p:nvSpPr>
          <p:spPr>
            <a:xfrm>
              <a:off x="6847267" y="1717704"/>
              <a:ext cx="1399048" cy="381332"/>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certificate.tf</a:t>
              </a:r>
            </a:p>
          </p:txBody>
        </p:sp>
        <p:pic>
          <p:nvPicPr>
            <p:cNvPr id="75" name="Elemento grafico 74" descr="Slide che contiene le icone a DEPLOYMENT scritto in modo minimale&#10;">
              <a:extLst>
                <a:ext uri="{FF2B5EF4-FFF2-40B4-BE49-F238E27FC236}">
                  <a16:creationId xmlns:a16="http://schemas.microsoft.com/office/drawing/2014/main" id="{E6EAC98E-92C3-4ED4-EF47-B6DF78190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76" name="Rettangolo 75">
              <a:extLst>
                <a:ext uri="{FF2B5EF4-FFF2-40B4-BE49-F238E27FC236}">
                  <a16:creationId xmlns:a16="http://schemas.microsoft.com/office/drawing/2014/main" id="{81BA13C0-5DF6-3428-F5F3-3BBF6E5E4183}"/>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82" name="Gruppo 81">
            <a:extLst>
              <a:ext uri="{FF2B5EF4-FFF2-40B4-BE49-F238E27FC236}">
                <a16:creationId xmlns:a16="http://schemas.microsoft.com/office/drawing/2014/main" id="{B3ADF2BD-2E5F-9CBD-FDF6-7DE16C7FBA74}"/>
              </a:ext>
            </a:extLst>
          </p:cNvPr>
          <p:cNvGrpSpPr/>
          <p:nvPr/>
        </p:nvGrpSpPr>
        <p:grpSpPr>
          <a:xfrm>
            <a:off x="-3404477" y="7642204"/>
            <a:ext cx="2189634" cy="376938"/>
            <a:chOff x="6494681" y="1717704"/>
            <a:chExt cx="2189634" cy="376938"/>
          </a:xfrm>
        </p:grpSpPr>
        <p:sp>
          <p:nvSpPr>
            <p:cNvPr id="79" name="CasellaDiTesto 78">
              <a:extLst>
                <a:ext uri="{FF2B5EF4-FFF2-40B4-BE49-F238E27FC236}">
                  <a16:creationId xmlns:a16="http://schemas.microsoft.com/office/drawing/2014/main" id="{CD431DFB-71B5-B563-8A97-0BC6074C9718}"/>
                </a:ext>
              </a:extLst>
            </p:cNvPr>
            <p:cNvSpPr txBox="1"/>
            <p:nvPr/>
          </p:nvSpPr>
          <p:spPr>
            <a:xfrm>
              <a:off x="6847267" y="1717704"/>
              <a:ext cx="1837048" cy="369332"/>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container_app.tf</a:t>
              </a:r>
            </a:p>
          </p:txBody>
        </p:sp>
        <p:pic>
          <p:nvPicPr>
            <p:cNvPr id="80" name="Elemento grafico 79" descr="Slide che contiene le icone a DEPLOYMENT scritto in modo minimale&#10;">
              <a:extLst>
                <a:ext uri="{FF2B5EF4-FFF2-40B4-BE49-F238E27FC236}">
                  <a16:creationId xmlns:a16="http://schemas.microsoft.com/office/drawing/2014/main" id="{637C3ACB-6C8F-07ED-2AFC-41EBED294E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81" name="Rettangolo 80">
              <a:extLst>
                <a:ext uri="{FF2B5EF4-FFF2-40B4-BE49-F238E27FC236}">
                  <a16:creationId xmlns:a16="http://schemas.microsoft.com/office/drawing/2014/main" id="{EDF47E91-C36B-3D70-B18A-3A71DD298C5C}"/>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87" name="Gruppo 86">
            <a:extLst>
              <a:ext uri="{FF2B5EF4-FFF2-40B4-BE49-F238E27FC236}">
                <a16:creationId xmlns:a16="http://schemas.microsoft.com/office/drawing/2014/main" id="{2DE1E59D-5E74-4B0E-D1FF-9DAC0B24B7EB}"/>
              </a:ext>
            </a:extLst>
          </p:cNvPr>
          <p:cNvGrpSpPr/>
          <p:nvPr/>
        </p:nvGrpSpPr>
        <p:grpSpPr>
          <a:xfrm>
            <a:off x="-3404477" y="10296100"/>
            <a:ext cx="1199634" cy="376938"/>
            <a:chOff x="6494681" y="1717704"/>
            <a:chExt cx="1199634" cy="376938"/>
          </a:xfrm>
        </p:grpSpPr>
        <p:sp>
          <p:nvSpPr>
            <p:cNvPr id="84" name="CasellaDiTesto 83">
              <a:extLst>
                <a:ext uri="{FF2B5EF4-FFF2-40B4-BE49-F238E27FC236}">
                  <a16:creationId xmlns:a16="http://schemas.microsoft.com/office/drawing/2014/main" id="{573BA2EA-4D7B-73B4-6538-4A64C286FDFE}"/>
                </a:ext>
              </a:extLst>
            </p:cNvPr>
            <p:cNvSpPr txBox="1"/>
            <p:nvPr/>
          </p:nvSpPr>
          <p:spPr>
            <a:xfrm>
              <a:off x="6847267" y="1717704"/>
              <a:ext cx="847048" cy="369332"/>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dns.tf</a:t>
              </a:r>
            </a:p>
          </p:txBody>
        </p:sp>
        <p:pic>
          <p:nvPicPr>
            <p:cNvPr id="85" name="Elemento grafico 84" descr="Slide che contiene le icone a DEPLOYMENT scritto in modo minimale&#10;">
              <a:extLst>
                <a:ext uri="{FF2B5EF4-FFF2-40B4-BE49-F238E27FC236}">
                  <a16:creationId xmlns:a16="http://schemas.microsoft.com/office/drawing/2014/main" id="{A469374B-986C-9798-2820-6272B27BD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86" name="Rettangolo 85">
              <a:extLst>
                <a:ext uri="{FF2B5EF4-FFF2-40B4-BE49-F238E27FC236}">
                  <a16:creationId xmlns:a16="http://schemas.microsoft.com/office/drawing/2014/main" id="{F660E46F-D434-BFB8-8041-4693D6BB3AD0}"/>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92" name="Gruppo 91">
            <a:extLst>
              <a:ext uri="{FF2B5EF4-FFF2-40B4-BE49-F238E27FC236}">
                <a16:creationId xmlns:a16="http://schemas.microsoft.com/office/drawing/2014/main" id="{6523F78F-FEB2-814C-2652-A04D69B41946}"/>
              </a:ext>
            </a:extLst>
          </p:cNvPr>
          <p:cNvGrpSpPr/>
          <p:nvPr/>
        </p:nvGrpSpPr>
        <p:grpSpPr>
          <a:xfrm>
            <a:off x="-3404477" y="8519681"/>
            <a:ext cx="1272417" cy="377614"/>
            <a:chOff x="6494681" y="1717704"/>
            <a:chExt cx="1272417" cy="377614"/>
          </a:xfrm>
        </p:grpSpPr>
        <p:sp>
          <p:nvSpPr>
            <p:cNvPr id="89" name="CasellaDiTesto 88">
              <a:extLst>
                <a:ext uri="{FF2B5EF4-FFF2-40B4-BE49-F238E27FC236}">
                  <a16:creationId xmlns:a16="http://schemas.microsoft.com/office/drawing/2014/main" id="{9471BDFD-5288-ED5C-A518-17815852A68F}"/>
                </a:ext>
              </a:extLst>
            </p:cNvPr>
            <p:cNvSpPr txBox="1"/>
            <p:nvPr/>
          </p:nvSpPr>
          <p:spPr>
            <a:xfrm>
              <a:off x="6847267" y="1717704"/>
              <a:ext cx="919831" cy="377614"/>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vault.tf</a:t>
              </a:r>
            </a:p>
          </p:txBody>
        </p:sp>
        <p:pic>
          <p:nvPicPr>
            <p:cNvPr id="90" name="Elemento grafico 89" descr="Slide che contiene le icone a DEPLOYMENT scritto in modo minimale&#10;">
              <a:extLst>
                <a:ext uri="{FF2B5EF4-FFF2-40B4-BE49-F238E27FC236}">
                  <a16:creationId xmlns:a16="http://schemas.microsoft.com/office/drawing/2014/main" id="{B2A6AA0F-5386-4012-B4AE-7A3B280A50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91" name="Rettangolo 90">
              <a:extLst>
                <a:ext uri="{FF2B5EF4-FFF2-40B4-BE49-F238E27FC236}">
                  <a16:creationId xmlns:a16="http://schemas.microsoft.com/office/drawing/2014/main" id="{DFAB8C87-6D73-6BEB-6D5B-652F711CBD94}"/>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94" name="Connettore 2 93">
            <a:extLst>
              <a:ext uri="{FF2B5EF4-FFF2-40B4-BE49-F238E27FC236}">
                <a16:creationId xmlns:a16="http://schemas.microsoft.com/office/drawing/2014/main" id="{3107BD03-3E98-0D9E-21DF-C10876D66DA4}"/>
              </a:ext>
            </a:extLst>
          </p:cNvPr>
          <p:cNvCxnSpPr/>
          <p:nvPr/>
        </p:nvCxnSpPr>
        <p:spPr>
          <a:xfrm flipH="1">
            <a:off x="-3202500" y="8014553"/>
            <a:ext cx="2662" cy="495837"/>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Connettore 2 95">
            <a:extLst>
              <a:ext uri="{FF2B5EF4-FFF2-40B4-BE49-F238E27FC236}">
                <a16:creationId xmlns:a16="http://schemas.microsoft.com/office/drawing/2014/main" id="{ABAAD4FE-77CB-ECBD-8E7C-F03820CBBF14}"/>
              </a:ext>
            </a:extLst>
          </p:cNvPr>
          <p:cNvCxnSpPr>
            <a:cxnSpLocks/>
          </p:cNvCxnSpPr>
          <p:nvPr/>
        </p:nvCxnSpPr>
        <p:spPr>
          <a:xfrm flipH="1">
            <a:off x="-3202500" y="8900598"/>
            <a:ext cx="2662" cy="495837"/>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Connettore 2 97">
            <a:extLst>
              <a:ext uri="{FF2B5EF4-FFF2-40B4-BE49-F238E27FC236}">
                <a16:creationId xmlns:a16="http://schemas.microsoft.com/office/drawing/2014/main" id="{06393DBC-866E-71FF-006B-A66DC7B6A595}"/>
              </a:ext>
            </a:extLst>
          </p:cNvPr>
          <p:cNvCxnSpPr>
            <a:cxnSpLocks/>
          </p:cNvCxnSpPr>
          <p:nvPr/>
        </p:nvCxnSpPr>
        <p:spPr>
          <a:xfrm flipH="1">
            <a:off x="-3202500" y="9786645"/>
            <a:ext cx="2662" cy="495837"/>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Connettore 2 99">
            <a:extLst>
              <a:ext uri="{FF2B5EF4-FFF2-40B4-BE49-F238E27FC236}">
                <a16:creationId xmlns:a16="http://schemas.microsoft.com/office/drawing/2014/main" id="{AB8F2D88-2926-61AB-9AD6-C9597A151EA8}"/>
              </a:ext>
            </a:extLst>
          </p:cNvPr>
          <p:cNvCxnSpPr>
            <a:cxnSpLocks/>
          </p:cNvCxnSpPr>
          <p:nvPr/>
        </p:nvCxnSpPr>
        <p:spPr>
          <a:xfrm flipH="1">
            <a:off x="-3202501" y="10666785"/>
            <a:ext cx="2662" cy="495837"/>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02" name="Parentesi quadra chiusa 101">
            <a:extLst>
              <a:ext uri="{FF2B5EF4-FFF2-40B4-BE49-F238E27FC236}">
                <a16:creationId xmlns:a16="http://schemas.microsoft.com/office/drawing/2014/main" id="{9C9C402C-E72D-86FD-3289-43C183795BAF}"/>
              </a:ext>
            </a:extLst>
          </p:cNvPr>
          <p:cNvSpPr/>
          <p:nvPr/>
        </p:nvSpPr>
        <p:spPr>
          <a:xfrm>
            <a:off x="-810277" y="7292039"/>
            <a:ext cx="117326" cy="4680223"/>
          </a:xfrm>
          <a:prstGeom prst="rightBracket">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cxnSp>
        <p:nvCxnSpPr>
          <p:cNvPr id="104" name="Connettore 2 103">
            <a:extLst>
              <a:ext uri="{FF2B5EF4-FFF2-40B4-BE49-F238E27FC236}">
                <a16:creationId xmlns:a16="http://schemas.microsoft.com/office/drawing/2014/main" id="{056AA7DA-F9DB-28D4-D62A-03E1572F10EB}"/>
              </a:ext>
            </a:extLst>
          </p:cNvPr>
          <p:cNvCxnSpPr/>
          <p:nvPr/>
        </p:nvCxnSpPr>
        <p:spPr>
          <a:xfrm flipV="1">
            <a:off x="-690459" y="9453663"/>
            <a:ext cx="1124225" cy="2208"/>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Connettore 2 105">
            <a:extLst>
              <a:ext uri="{FF2B5EF4-FFF2-40B4-BE49-F238E27FC236}">
                <a16:creationId xmlns:a16="http://schemas.microsoft.com/office/drawing/2014/main" id="{87E132F2-AFFD-E4CD-6417-E5DAAE20CE3F}"/>
              </a:ext>
            </a:extLst>
          </p:cNvPr>
          <p:cNvCxnSpPr>
            <a:cxnSpLocks/>
          </p:cNvCxnSpPr>
          <p:nvPr/>
        </p:nvCxnSpPr>
        <p:spPr>
          <a:xfrm flipV="1">
            <a:off x="-690459" y="9685575"/>
            <a:ext cx="1124225" cy="2208"/>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08" name="CasellaDiTesto 107">
            <a:extLst>
              <a:ext uri="{FF2B5EF4-FFF2-40B4-BE49-F238E27FC236}">
                <a16:creationId xmlns:a16="http://schemas.microsoft.com/office/drawing/2014/main" id="{46E32B7F-6F32-2EDE-5B22-808AA6172450}"/>
              </a:ext>
            </a:extLst>
          </p:cNvPr>
          <p:cNvSpPr txBox="1"/>
          <p:nvPr/>
        </p:nvSpPr>
        <p:spPr>
          <a:xfrm>
            <a:off x="431418" y="9213881"/>
            <a:ext cx="2743200" cy="36576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latin typeface="Consolas"/>
              </a:rPr>
              <a:t>terraform</a:t>
            </a:r>
            <a:r>
              <a:rPr lang="it-IT">
                <a:latin typeface="Consolas"/>
              </a:rPr>
              <a:t> </a:t>
            </a:r>
            <a:r>
              <a:rPr lang="it-IT" err="1">
                <a:latin typeface="Consolas"/>
              </a:rPr>
              <a:t>apply</a:t>
            </a:r>
            <a:endParaRPr lang="it-IT">
              <a:latin typeface="Consolas"/>
            </a:endParaRPr>
          </a:p>
        </p:txBody>
      </p:sp>
      <p:sp>
        <p:nvSpPr>
          <p:cNvPr id="110" name="CasellaDiTesto 109">
            <a:extLst>
              <a:ext uri="{FF2B5EF4-FFF2-40B4-BE49-F238E27FC236}">
                <a16:creationId xmlns:a16="http://schemas.microsoft.com/office/drawing/2014/main" id="{AE728E23-FB56-A76F-D106-0C98FD46E7AA}"/>
              </a:ext>
            </a:extLst>
          </p:cNvPr>
          <p:cNvSpPr txBox="1"/>
          <p:nvPr/>
        </p:nvSpPr>
        <p:spPr>
          <a:xfrm>
            <a:off x="431418" y="9578316"/>
            <a:ext cx="2743200" cy="36576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latin typeface="Consolas"/>
              </a:rPr>
              <a:t>terraform</a:t>
            </a:r>
            <a:r>
              <a:rPr lang="it-IT">
                <a:latin typeface="Consolas"/>
              </a:rPr>
              <a:t> </a:t>
            </a:r>
            <a:r>
              <a:rPr lang="it-IT" err="1">
                <a:latin typeface="Consolas"/>
              </a:rPr>
              <a:t>destroy</a:t>
            </a:r>
          </a:p>
        </p:txBody>
      </p:sp>
      <p:sp>
        <p:nvSpPr>
          <p:cNvPr id="15" name="Titolo 1">
            <a:extLst>
              <a:ext uri="{FF2B5EF4-FFF2-40B4-BE49-F238E27FC236}">
                <a16:creationId xmlns:a16="http://schemas.microsoft.com/office/drawing/2014/main" id="{506AECE2-B698-AA93-8587-001137A62C8A}"/>
              </a:ext>
            </a:extLst>
          </p:cNvPr>
          <p:cNvSpPr>
            <a:spLocks noGrp="1"/>
          </p:cNvSpPr>
          <p:nvPr>
            <p:ph type="title"/>
          </p:nvPr>
        </p:nvSpPr>
        <p:spPr>
          <a:xfrm>
            <a:off x="836950" y="468537"/>
            <a:ext cx="3932237" cy="1600200"/>
          </a:xfrm>
        </p:spPr>
        <p:txBody>
          <a:bodyPr>
            <a:normAutofit/>
          </a:bodyPr>
          <a:lstStyle/>
          <a:p>
            <a:pPr algn="ctr"/>
            <a:r>
              <a:rPr lang="it-IT" sz="4000"/>
              <a:t>ARCHITETTURA FINALE</a:t>
            </a:r>
          </a:p>
        </p:txBody>
      </p:sp>
      <p:sp>
        <p:nvSpPr>
          <p:cNvPr id="18" name="CasellaDiTesto 17">
            <a:extLst>
              <a:ext uri="{FF2B5EF4-FFF2-40B4-BE49-F238E27FC236}">
                <a16:creationId xmlns:a16="http://schemas.microsoft.com/office/drawing/2014/main" id="{779DCBD7-11E3-33DC-4009-DA380D543F7D}"/>
              </a:ext>
            </a:extLst>
          </p:cNvPr>
          <p:cNvSpPr txBox="1"/>
          <p:nvPr/>
        </p:nvSpPr>
        <p:spPr>
          <a:xfrm>
            <a:off x="836950" y="2879116"/>
            <a:ext cx="4129790" cy="2368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L'architettura include:</a:t>
            </a:r>
          </a:p>
          <a:p>
            <a:pPr marL="285750" indent="-285750">
              <a:lnSpc>
                <a:spcPct val="250000"/>
              </a:lnSpc>
              <a:buFont typeface="Arial"/>
              <a:buChar char="•"/>
            </a:pPr>
            <a:r>
              <a:rPr lang="it-IT"/>
              <a:t>sistemi di raccolta e analisi dei log</a:t>
            </a:r>
          </a:p>
          <a:p>
            <a:pPr marL="285750" indent="-285750">
              <a:lnSpc>
                <a:spcPct val="250000"/>
              </a:lnSpc>
              <a:buFont typeface="Arial"/>
              <a:buChar char="•"/>
            </a:pPr>
            <a:r>
              <a:rPr lang="it-IT"/>
              <a:t>sistema di </a:t>
            </a:r>
            <a:r>
              <a:rPr lang="it-IT" err="1"/>
              <a:t>alert</a:t>
            </a:r>
            <a:r>
              <a:rPr lang="it-IT"/>
              <a:t> su metriche</a:t>
            </a:r>
          </a:p>
          <a:p>
            <a:pPr marL="285750" indent="-285750">
              <a:lnSpc>
                <a:spcPct val="250000"/>
              </a:lnSpc>
              <a:buFont typeface="Arial"/>
              <a:buChar char="•"/>
            </a:pPr>
            <a:r>
              <a:rPr lang="it-IT"/>
              <a:t>DNS zone per gestione dominio</a:t>
            </a:r>
          </a:p>
        </p:txBody>
      </p:sp>
    </p:spTree>
    <p:extLst>
      <p:ext uri="{BB962C8B-B14F-4D97-AF65-F5344CB8AC3E}">
        <p14:creationId xmlns:p14="http://schemas.microsoft.com/office/powerpoint/2010/main" val="291241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DDD80F-F417-FCD5-ED7F-EE04977E28A5}"/>
              </a:ext>
            </a:extLst>
          </p:cNvPr>
          <p:cNvSpPr>
            <a:spLocks noGrp="1"/>
          </p:cNvSpPr>
          <p:nvPr>
            <p:ph type="title"/>
          </p:nvPr>
        </p:nvSpPr>
        <p:spPr/>
        <p:txBody>
          <a:bodyPr>
            <a:normAutofit/>
          </a:bodyPr>
          <a:lstStyle/>
          <a:p>
            <a:pPr algn="ctr"/>
            <a:r>
              <a:rPr lang="it-IT" sz="4000"/>
              <a:t>PROVISIONING</a:t>
            </a:r>
          </a:p>
        </p:txBody>
      </p:sp>
      <p:pic>
        <p:nvPicPr>
          <p:cNvPr id="17" name="Elemento grafico 16" descr="Slide che contiene le icone a DEPLOYMENT scritto in modo minimale&#10;">
            <a:extLst>
              <a:ext uri="{FF2B5EF4-FFF2-40B4-BE49-F238E27FC236}">
                <a16:creationId xmlns:a16="http://schemas.microsoft.com/office/drawing/2014/main" id="{2DB27344-B6A8-8461-7299-F226B790F4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0976" y="2688240"/>
            <a:ext cx="2499064" cy="2465933"/>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grpSp>
        <p:nvGrpSpPr>
          <p:cNvPr id="4" name="Gruppo 3">
            <a:extLst>
              <a:ext uri="{FF2B5EF4-FFF2-40B4-BE49-F238E27FC236}">
                <a16:creationId xmlns:a16="http://schemas.microsoft.com/office/drawing/2014/main" id="{222A97BA-E6ED-B97C-8D59-C41A865AF6F0}"/>
              </a:ext>
            </a:extLst>
          </p:cNvPr>
          <p:cNvGrpSpPr/>
          <p:nvPr/>
        </p:nvGrpSpPr>
        <p:grpSpPr>
          <a:xfrm>
            <a:off x="5142451" y="5073957"/>
            <a:ext cx="1073634" cy="381332"/>
            <a:chOff x="6494681" y="1717704"/>
            <a:chExt cx="1073634" cy="381332"/>
          </a:xfrm>
        </p:grpSpPr>
        <p:sp>
          <p:nvSpPr>
            <p:cNvPr id="5" name="CasellaDiTesto 4">
              <a:extLst>
                <a:ext uri="{FF2B5EF4-FFF2-40B4-BE49-F238E27FC236}">
                  <a16:creationId xmlns:a16="http://schemas.microsoft.com/office/drawing/2014/main" id="{4B9E38FB-7030-98B3-8EC6-176D4F308100}"/>
                </a:ext>
              </a:extLst>
            </p:cNvPr>
            <p:cNvSpPr txBox="1"/>
            <p:nvPr/>
          </p:nvSpPr>
          <p:spPr>
            <a:xfrm>
              <a:off x="6847267" y="1717704"/>
              <a:ext cx="721048" cy="381332"/>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acr.tf</a:t>
              </a:r>
            </a:p>
          </p:txBody>
        </p:sp>
        <p:pic>
          <p:nvPicPr>
            <p:cNvPr id="6" name="Elemento grafico 5" descr="Slide che contiene le icone a DEPLOYMENT scritto in modo minimale&#10;">
              <a:extLst>
                <a:ext uri="{FF2B5EF4-FFF2-40B4-BE49-F238E27FC236}">
                  <a16:creationId xmlns:a16="http://schemas.microsoft.com/office/drawing/2014/main" id="{0622BD52-F753-C2FB-BDF4-DBF308FCC6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7" name="Rettangolo 6">
              <a:extLst>
                <a:ext uri="{FF2B5EF4-FFF2-40B4-BE49-F238E27FC236}">
                  <a16:creationId xmlns:a16="http://schemas.microsoft.com/office/drawing/2014/main" id="{2F50104E-BBE6-DB39-74BF-6499E24C95FB}"/>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8" name="Gruppo 7">
            <a:extLst>
              <a:ext uri="{FF2B5EF4-FFF2-40B4-BE49-F238E27FC236}">
                <a16:creationId xmlns:a16="http://schemas.microsoft.com/office/drawing/2014/main" id="{A7B3A0F8-1782-CFC3-4A7C-FCEB1FF54AAE}"/>
              </a:ext>
            </a:extLst>
          </p:cNvPr>
          <p:cNvGrpSpPr/>
          <p:nvPr/>
        </p:nvGrpSpPr>
        <p:grpSpPr>
          <a:xfrm>
            <a:off x="5142451" y="3308269"/>
            <a:ext cx="1751634" cy="381332"/>
            <a:chOff x="6494681" y="1717704"/>
            <a:chExt cx="1751634" cy="381332"/>
          </a:xfrm>
        </p:grpSpPr>
        <p:sp>
          <p:nvSpPr>
            <p:cNvPr id="9" name="CasellaDiTesto 8">
              <a:extLst>
                <a:ext uri="{FF2B5EF4-FFF2-40B4-BE49-F238E27FC236}">
                  <a16:creationId xmlns:a16="http://schemas.microsoft.com/office/drawing/2014/main" id="{A31DAF8F-5A37-0CD2-1B84-975628E2A3E2}"/>
                </a:ext>
              </a:extLst>
            </p:cNvPr>
            <p:cNvSpPr txBox="1"/>
            <p:nvPr/>
          </p:nvSpPr>
          <p:spPr>
            <a:xfrm>
              <a:off x="6847267" y="1717704"/>
              <a:ext cx="1399048" cy="381332"/>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certificate.tf</a:t>
              </a:r>
            </a:p>
          </p:txBody>
        </p:sp>
        <p:pic>
          <p:nvPicPr>
            <p:cNvPr id="10" name="Elemento grafico 9" descr="Slide che contiene le icone a DEPLOYMENT scritto in modo minimale&#10;">
              <a:extLst>
                <a:ext uri="{FF2B5EF4-FFF2-40B4-BE49-F238E27FC236}">
                  <a16:creationId xmlns:a16="http://schemas.microsoft.com/office/drawing/2014/main" id="{21EC6EE0-C5A6-0B3B-EC08-87F150F85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11" name="Rettangolo 10">
              <a:extLst>
                <a:ext uri="{FF2B5EF4-FFF2-40B4-BE49-F238E27FC236}">
                  <a16:creationId xmlns:a16="http://schemas.microsoft.com/office/drawing/2014/main" id="{D2131FFE-4391-22D0-7182-A7C1D067FA24}"/>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2" name="Gruppo 11">
            <a:extLst>
              <a:ext uri="{FF2B5EF4-FFF2-40B4-BE49-F238E27FC236}">
                <a16:creationId xmlns:a16="http://schemas.microsoft.com/office/drawing/2014/main" id="{70EB3B80-A71A-A7F6-A17D-AF955D629E41}"/>
              </a:ext>
            </a:extLst>
          </p:cNvPr>
          <p:cNvGrpSpPr/>
          <p:nvPr/>
        </p:nvGrpSpPr>
        <p:grpSpPr>
          <a:xfrm>
            <a:off x="5142451" y="1542583"/>
            <a:ext cx="2189634" cy="376938"/>
            <a:chOff x="6494681" y="1717704"/>
            <a:chExt cx="2189634" cy="376938"/>
          </a:xfrm>
        </p:grpSpPr>
        <p:sp>
          <p:nvSpPr>
            <p:cNvPr id="13" name="CasellaDiTesto 12">
              <a:extLst>
                <a:ext uri="{FF2B5EF4-FFF2-40B4-BE49-F238E27FC236}">
                  <a16:creationId xmlns:a16="http://schemas.microsoft.com/office/drawing/2014/main" id="{74F5E69A-F7F2-D492-AA6D-18A6B4F2F5EA}"/>
                </a:ext>
              </a:extLst>
            </p:cNvPr>
            <p:cNvSpPr txBox="1"/>
            <p:nvPr/>
          </p:nvSpPr>
          <p:spPr>
            <a:xfrm>
              <a:off x="6847267" y="1717704"/>
              <a:ext cx="1837048" cy="369332"/>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container_app.tf</a:t>
              </a:r>
            </a:p>
          </p:txBody>
        </p:sp>
        <p:pic>
          <p:nvPicPr>
            <p:cNvPr id="14" name="Elemento grafico 13" descr="Slide che contiene le icone a DEPLOYMENT scritto in modo minimale&#10;">
              <a:extLst>
                <a:ext uri="{FF2B5EF4-FFF2-40B4-BE49-F238E27FC236}">
                  <a16:creationId xmlns:a16="http://schemas.microsoft.com/office/drawing/2014/main" id="{E65112EA-CF9B-D9E4-1B54-E94948F93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15" name="Rettangolo 14">
              <a:extLst>
                <a:ext uri="{FF2B5EF4-FFF2-40B4-BE49-F238E27FC236}">
                  <a16:creationId xmlns:a16="http://schemas.microsoft.com/office/drawing/2014/main" id="{24F2E5E6-FB59-2B5A-2DCD-8C5F05A60175}"/>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6" name="Gruppo 15">
            <a:extLst>
              <a:ext uri="{FF2B5EF4-FFF2-40B4-BE49-F238E27FC236}">
                <a16:creationId xmlns:a16="http://schemas.microsoft.com/office/drawing/2014/main" id="{6D1DC1E9-6A25-CDF0-ADAA-3CDD5AFDFD47}"/>
              </a:ext>
            </a:extLst>
          </p:cNvPr>
          <p:cNvGrpSpPr/>
          <p:nvPr/>
        </p:nvGrpSpPr>
        <p:grpSpPr>
          <a:xfrm>
            <a:off x="5142451" y="4196479"/>
            <a:ext cx="1199634" cy="376938"/>
            <a:chOff x="6494681" y="1717704"/>
            <a:chExt cx="1199634" cy="376938"/>
          </a:xfrm>
        </p:grpSpPr>
        <p:sp>
          <p:nvSpPr>
            <p:cNvPr id="20" name="CasellaDiTesto 19">
              <a:extLst>
                <a:ext uri="{FF2B5EF4-FFF2-40B4-BE49-F238E27FC236}">
                  <a16:creationId xmlns:a16="http://schemas.microsoft.com/office/drawing/2014/main" id="{3DE1E15F-BD8B-1339-728C-96803721DC85}"/>
                </a:ext>
              </a:extLst>
            </p:cNvPr>
            <p:cNvSpPr txBox="1"/>
            <p:nvPr/>
          </p:nvSpPr>
          <p:spPr>
            <a:xfrm>
              <a:off x="6847267" y="1717704"/>
              <a:ext cx="847048" cy="369332"/>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dns.tf</a:t>
              </a:r>
            </a:p>
          </p:txBody>
        </p:sp>
        <p:pic>
          <p:nvPicPr>
            <p:cNvPr id="22" name="Elemento grafico 21" descr="Slide che contiene le icone a DEPLOYMENT scritto in modo minimale&#10;">
              <a:extLst>
                <a:ext uri="{FF2B5EF4-FFF2-40B4-BE49-F238E27FC236}">
                  <a16:creationId xmlns:a16="http://schemas.microsoft.com/office/drawing/2014/main" id="{6755ADA6-B1C8-2113-7B27-79B9BCC8CC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23" name="Rettangolo 22">
              <a:extLst>
                <a:ext uri="{FF2B5EF4-FFF2-40B4-BE49-F238E27FC236}">
                  <a16:creationId xmlns:a16="http://schemas.microsoft.com/office/drawing/2014/main" id="{A3159F75-7396-1A78-0E1E-E08EEB58401A}"/>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4" name="Gruppo 23">
            <a:extLst>
              <a:ext uri="{FF2B5EF4-FFF2-40B4-BE49-F238E27FC236}">
                <a16:creationId xmlns:a16="http://schemas.microsoft.com/office/drawing/2014/main" id="{2FF3EEE9-11BE-406C-5219-BA026EDBCC79}"/>
              </a:ext>
            </a:extLst>
          </p:cNvPr>
          <p:cNvGrpSpPr/>
          <p:nvPr/>
        </p:nvGrpSpPr>
        <p:grpSpPr>
          <a:xfrm>
            <a:off x="5142451" y="2420060"/>
            <a:ext cx="1272417" cy="377614"/>
            <a:chOff x="6494681" y="1717704"/>
            <a:chExt cx="1272417" cy="377614"/>
          </a:xfrm>
        </p:grpSpPr>
        <p:sp>
          <p:nvSpPr>
            <p:cNvPr id="25" name="CasellaDiTesto 24">
              <a:extLst>
                <a:ext uri="{FF2B5EF4-FFF2-40B4-BE49-F238E27FC236}">
                  <a16:creationId xmlns:a16="http://schemas.microsoft.com/office/drawing/2014/main" id="{35776386-EDC5-2074-B157-8DC3FC6598B7}"/>
                </a:ext>
              </a:extLst>
            </p:cNvPr>
            <p:cNvSpPr txBox="1"/>
            <p:nvPr/>
          </p:nvSpPr>
          <p:spPr>
            <a:xfrm>
              <a:off x="6847267" y="1717704"/>
              <a:ext cx="919831" cy="377614"/>
            </a:xfrm>
            <a:prstGeom prst="rect">
              <a:avLst/>
            </a:prstGeom>
            <a:noFill/>
            <a:ln w="12700">
              <a:solidFill>
                <a:schemeClr val="tx1"/>
              </a:solidFill>
              <a:extLst>
                <a:ext uri="{C807C97D-BFC1-408E-A445-0C87EB9F89A2}">
                  <ask:lineSketchStyleProps xmlns:ask="http://schemas.microsoft.com/office/drawing/2018/sketchyshapes" sd="1048302887">
                    <a:custGeom>
                      <a:avLst/>
                      <a:gdLst>
                        <a:gd name="connsiteX0" fmla="*/ 0 w 1441048"/>
                        <a:gd name="connsiteY0" fmla="*/ 0 h 369332"/>
                        <a:gd name="connsiteX1" fmla="*/ 1441048 w 1441048"/>
                        <a:gd name="connsiteY1" fmla="*/ 0 h 369332"/>
                        <a:gd name="connsiteX2" fmla="*/ 1441048 w 1441048"/>
                        <a:gd name="connsiteY2" fmla="*/ 369332 h 369332"/>
                        <a:gd name="connsiteX3" fmla="*/ 0 w 1441048"/>
                        <a:gd name="connsiteY3" fmla="*/ 369332 h 369332"/>
                        <a:gd name="connsiteX4" fmla="*/ 0 w 1441048"/>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048" h="369332" extrusionOk="0">
                          <a:moveTo>
                            <a:pt x="0" y="0"/>
                          </a:moveTo>
                          <a:cubicBezTo>
                            <a:pt x="178519" y="-83689"/>
                            <a:pt x="1128752" y="34831"/>
                            <a:pt x="1441048" y="0"/>
                          </a:cubicBezTo>
                          <a:cubicBezTo>
                            <a:pt x="1442600" y="68147"/>
                            <a:pt x="1431014" y="312988"/>
                            <a:pt x="1441048" y="369332"/>
                          </a:cubicBezTo>
                          <a:cubicBezTo>
                            <a:pt x="770002" y="246065"/>
                            <a:pt x="693586" y="389131"/>
                            <a:pt x="0" y="369332"/>
                          </a:cubicBezTo>
                          <a:cubicBezTo>
                            <a:pt x="16690" y="278779"/>
                            <a:pt x="1965" y="161578"/>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vault.tf</a:t>
              </a:r>
            </a:p>
          </p:txBody>
        </p:sp>
        <p:pic>
          <p:nvPicPr>
            <p:cNvPr id="26" name="Elemento grafico 25" descr="Slide che contiene le icone a DEPLOYMENT scritto in modo minimale&#10;">
              <a:extLst>
                <a:ext uri="{FF2B5EF4-FFF2-40B4-BE49-F238E27FC236}">
                  <a16:creationId xmlns:a16="http://schemas.microsoft.com/office/drawing/2014/main" id="{C4F3EA58-20F9-A660-6768-1411380FDA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4681" y="1721726"/>
              <a:ext cx="353625" cy="372916"/>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p:spPr>
        </p:pic>
        <p:sp>
          <p:nvSpPr>
            <p:cNvPr id="27" name="Rettangolo 26">
              <a:extLst>
                <a:ext uri="{FF2B5EF4-FFF2-40B4-BE49-F238E27FC236}">
                  <a16:creationId xmlns:a16="http://schemas.microsoft.com/office/drawing/2014/main" id="{1017453F-86F2-0874-D3CC-E8DB4465DE63}"/>
                </a:ext>
              </a:extLst>
            </p:cNvPr>
            <p:cNvSpPr/>
            <p:nvPr/>
          </p:nvSpPr>
          <p:spPr>
            <a:xfrm>
              <a:off x="6532463" y="1718144"/>
              <a:ext cx="285390" cy="37291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28" name="Connettore 2 27">
            <a:extLst>
              <a:ext uri="{FF2B5EF4-FFF2-40B4-BE49-F238E27FC236}">
                <a16:creationId xmlns:a16="http://schemas.microsoft.com/office/drawing/2014/main" id="{888DAE87-7D2A-B4BE-2F85-7FC945B12F5C}"/>
              </a:ext>
            </a:extLst>
          </p:cNvPr>
          <p:cNvCxnSpPr/>
          <p:nvPr/>
        </p:nvCxnSpPr>
        <p:spPr>
          <a:xfrm flipH="1">
            <a:off x="5344428" y="1914933"/>
            <a:ext cx="0" cy="495837"/>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Connettore 2 28">
            <a:extLst>
              <a:ext uri="{FF2B5EF4-FFF2-40B4-BE49-F238E27FC236}">
                <a16:creationId xmlns:a16="http://schemas.microsoft.com/office/drawing/2014/main" id="{B62BCE91-61F1-FC4A-3F2D-098447679A12}"/>
              </a:ext>
            </a:extLst>
          </p:cNvPr>
          <p:cNvCxnSpPr>
            <a:cxnSpLocks/>
          </p:cNvCxnSpPr>
          <p:nvPr/>
        </p:nvCxnSpPr>
        <p:spPr>
          <a:xfrm flipH="1">
            <a:off x="5344428" y="2800978"/>
            <a:ext cx="0" cy="495837"/>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Connettore 2 30">
            <a:extLst>
              <a:ext uri="{FF2B5EF4-FFF2-40B4-BE49-F238E27FC236}">
                <a16:creationId xmlns:a16="http://schemas.microsoft.com/office/drawing/2014/main" id="{EA7EB99E-7C56-E276-E87C-F8D6887876F7}"/>
              </a:ext>
            </a:extLst>
          </p:cNvPr>
          <p:cNvCxnSpPr>
            <a:cxnSpLocks/>
          </p:cNvCxnSpPr>
          <p:nvPr/>
        </p:nvCxnSpPr>
        <p:spPr>
          <a:xfrm flipH="1">
            <a:off x="5344428" y="3687024"/>
            <a:ext cx="0" cy="495837"/>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Connettore 2 31">
            <a:extLst>
              <a:ext uri="{FF2B5EF4-FFF2-40B4-BE49-F238E27FC236}">
                <a16:creationId xmlns:a16="http://schemas.microsoft.com/office/drawing/2014/main" id="{CBDF74DF-461C-81D5-FD7F-C1848CED1127}"/>
              </a:ext>
            </a:extLst>
          </p:cNvPr>
          <p:cNvCxnSpPr>
            <a:cxnSpLocks/>
          </p:cNvCxnSpPr>
          <p:nvPr/>
        </p:nvCxnSpPr>
        <p:spPr>
          <a:xfrm flipH="1">
            <a:off x="5344427" y="4567164"/>
            <a:ext cx="0" cy="495837"/>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Parentesi quadra chiusa 32">
            <a:extLst>
              <a:ext uri="{FF2B5EF4-FFF2-40B4-BE49-F238E27FC236}">
                <a16:creationId xmlns:a16="http://schemas.microsoft.com/office/drawing/2014/main" id="{0BEBBC78-453D-68CF-8DD1-6AB65A8C1D6C}"/>
              </a:ext>
            </a:extLst>
          </p:cNvPr>
          <p:cNvSpPr/>
          <p:nvPr/>
        </p:nvSpPr>
        <p:spPr>
          <a:xfrm>
            <a:off x="7736651" y="1192419"/>
            <a:ext cx="117326" cy="4680223"/>
          </a:xfrm>
          <a:prstGeom prst="rightBracket">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cxnSp>
        <p:nvCxnSpPr>
          <p:cNvPr id="34" name="Connettore 2 33">
            <a:extLst>
              <a:ext uri="{FF2B5EF4-FFF2-40B4-BE49-F238E27FC236}">
                <a16:creationId xmlns:a16="http://schemas.microsoft.com/office/drawing/2014/main" id="{73DA0B55-4B8A-CD89-5246-21C3612F223C}"/>
              </a:ext>
            </a:extLst>
          </p:cNvPr>
          <p:cNvCxnSpPr/>
          <p:nvPr/>
        </p:nvCxnSpPr>
        <p:spPr>
          <a:xfrm flipV="1">
            <a:off x="7856469" y="3354042"/>
            <a:ext cx="1124225" cy="0"/>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Connettore 2 34">
            <a:extLst>
              <a:ext uri="{FF2B5EF4-FFF2-40B4-BE49-F238E27FC236}">
                <a16:creationId xmlns:a16="http://schemas.microsoft.com/office/drawing/2014/main" id="{8C367A37-4D24-CD20-73C8-BFC14133DE52}"/>
              </a:ext>
            </a:extLst>
          </p:cNvPr>
          <p:cNvCxnSpPr>
            <a:cxnSpLocks/>
          </p:cNvCxnSpPr>
          <p:nvPr/>
        </p:nvCxnSpPr>
        <p:spPr>
          <a:xfrm flipV="1">
            <a:off x="7856469" y="3585954"/>
            <a:ext cx="1124225" cy="0"/>
          </a:xfrm>
          <a:prstGeom prst="straightConnector1">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CasellaDiTesto 35">
            <a:extLst>
              <a:ext uri="{FF2B5EF4-FFF2-40B4-BE49-F238E27FC236}">
                <a16:creationId xmlns:a16="http://schemas.microsoft.com/office/drawing/2014/main" id="{E06A1755-0F58-287A-5D5D-983FE7180D31}"/>
              </a:ext>
            </a:extLst>
          </p:cNvPr>
          <p:cNvSpPr txBox="1"/>
          <p:nvPr/>
        </p:nvSpPr>
        <p:spPr>
          <a:xfrm>
            <a:off x="8978346" y="3114260"/>
            <a:ext cx="2743200" cy="36576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latin typeface="Consolas"/>
              </a:rPr>
              <a:t>terraform</a:t>
            </a:r>
            <a:r>
              <a:rPr lang="it-IT">
                <a:latin typeface="Consolas"/>
              </a:rPr>
              <a:t> </a:t>
            </a:r>
            <a:r>
              <a:rPr lang="it-IT" err="1">
                <a:latin typeface="Consolas"/>
              </a:rPr>
              <a:t>apply</a:t>
            </a:r>
            <a:endParaRPr lang="it-IT">
              <a:latin typeface="Consolas"/>
            </a:endParaRPr>
          </a:p>
        </p:txBody>
      </p:sp>
      <p:sp>
        <p:nvSpPr>
          <p:cNvPr id="37" name="CasellaDiTesto 36">
            <a:extLst>
              <a:ext uri="{FF2B5EF4-FFF2-40B4-BE49-F238E27FC236}">
                <a16:creationId xmlns:a16="http://schemas.microsoft.com/office/drawing/2014/main" id="{E5725F5A-BEDF-B32E-9500-6EC03703147F}"/>
              </a:ext>
            </a:extLst>
          </p:cNvPr>
          <p:cNvSpPr txBox="1"/>
          <p:nvPr/>
        </p:nvSpPr>
        <p:spPr>
          <a:xfrm>
            <a:off x="8978346" y="3478695"/>
            <a:ext cx="2743200" cy="36576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latin typeface="Consolas"/>
              </a:rPr>
              <a:t>terraform</a:t>
            </a:r>
            <a:r>
              <a:rPr lang="it-IT">
                <a:latin typeface="Consolas"/>
              </a:rPr>
              <a:t> </a:t>
            </a:r>
            <a:r>
              <a:rPr lang="it-IT" err="1">
                <a:latin typeface="Consolas"/>
              </a:rPr>
              <a:t>destroy</a:t>
            </a:r>
          </a:p>
        </p:txBody>
      </p:sp>
    </p:spTree>
    <p:extLst>
      <p:ext uri="{BB962C8B-B14F-4D97-AF65-F5344CB8AC3E}">
        <p14:creationId xmlns:p14="http://schemas.microsoft.com/office/powerpoint/2010/main" val="2128176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BDC1DDC7-9A32-0206-0EF1-11B74B564EA2}"/>
              </a:ext>
            </a:extLst>
          </p:cNvPr>
          <p:cNvSpPr txBox="1">
            <a:spLocks/>
          </p:cNvSpPr>
          <p:nvPr/>
        </p:nvSpPr>
        <p:spPr>
          <a:xfrm>
            <a:off x="2127414" y="1186043"/>
            <a:ext cx="3590551" cy="14082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it-IT" sz="4000"/>
              <a:t>LOAD TESTING</a:t>
            </a:r>
          </a:p>
          <a:p>
            <a:r>
              <a:rPr lang="it-IT" sz="4000"/>
              <a:t>NBA API</a:t>
            </a:r>
          </a:p>
        </p:txBody>
      </p:sp>
      <p:pic>
        <p:nvPicPr>
          <p:cNvPr id="6" name="Segnaposto contenuto 5" descr="Immagine che contiene testo, schermata, Carattere, diagramma&#10;&#10;Descrizione generata automaticamente">
            <a:extLst>
              <a:ext uri="{FF2B5EF4-FFF2-40B4-BE49-F238E27FC236}">
                <a16:creationId xmlns:a16="http://schemas.microsoft.com/office/drawing/2014/main" id="{40B88073-9652-C24F-EE4D-918489EBDD1F}"/>
              </a:ext>
            </a:extLst>
          </p:cNvPr>
          <p:cNvPicPr>
            <a:picLocks noGrp="1" noChangeAspect="1"/>
          </p:cNvPicPr>
          <p:nvPr>
            <p:ph idx="1"/>
          </p:nvPr>
        </p:nvPicPr>
        <p:blipFill>
          <a:blip r:embed="rId2"/>
          <a:stretch>
            <a:fillRect/>
          </a:stretch>
        </p:blipFill>
        <p:spPr>
          <a:xfrm>
            <a:off x="8167351" y="3981718"/>
            <a:ext cx="3595354" cy="2042483"/>
          </a:xfrm>
          <a:prstGeom prst="rect">
            <a:avLst/>
          </a:prstGeom>
        </p:spPr>
      </p:pic>
      <p:pic>
        <p:nvPicPr>
          <p:cNvPr id="8" name="Immagine 7" descr="Immagine che contiene testo, schermata, Carattere, diagramma&#10;&#10;Descrizione generata automaticamente">
            <a:extLst>
              <a:ext uri="{FF2B5EF4-FFF2-40B4-BE49-F238E27FC236}">
                <a16:creationId xmlns:a16="http://schemas.microsoft.com/office/drawing/2014/main" id="{62FD382A-60E1-5391-D675-EEB0A6135941}"/>
              </a:ext>
            </a:extLst>
          </p:cNvPr>
          <p:cNvPicPr>
            <a:picLocks noChangeAspect="1"/>
          </p:cNvPicPr>
          <p:nvPr/>
        </p:nvPicPr>
        <p:blipFill>
          <a:blip r:embed="rId3"/>
          <a:stretch>
            <a:fillRect/>
          </a:stretch>
        </p:blipFill>
        <p:spPr>
          <a:xfrm>
            <a:off x="6490416" y="609063"/>
            <a:ext cx="4765183" cy="2729355"/>
          </a:xfrm>
          <a:prstGeom prst="rect">
            <a:avLst/>
          </a:prstGeom>
        </p:spPr>
      </p:pic>
      <p:pic>
        <p:nvPicPr>
          <p:cNvPr id="9" name="Immagine 8" descr="Immagine che contiene testo, schermata, Carattere, linea&#10;&#10;Descrizione generata automaticamente">
            <a:extLst>
              <a:ext uri="{FF2B5EF4-FFF2-40B4-BE49-F238E27FC236}">
                <a16:creationId xmlns:a16="http://schemas.microsoft.com/office/drawing/2014/main" id="{99F18933-26C3-66FD-08E2-038117AC59DD}"/>
              </a:ext>
            </a:extLst>
          </p:cNvPr>
          <p:cNvPicPr>
            <a:picLocks noChangeAspect="1"/>
          </p:cNvPicPr>
          <p:nvPr/>
        </p:nvPicPr>
        <p:blipFill>
          <a:blip r:embed="rId4"/>
          <a:stretch>
            <a:fillRect/>
          </a:stretch>
        </p:blipFill>
        <p:spPr>
          <a:xfrm>
            <a:off x="413197" y="3987084"/>
            <a:ext cx="3509493" cy="2031750"/>
          </a:xfrm>
          <a:prstGeom prst="rect">
            <a:avLst/>
          </a:prstGeom>
        </p:spPr>
      </p:pic>
      <p:pic>
        <p:nvPicPr>
          <p:cNvPr id="10" name="Immagine 9" descr="Immagine che contiene testo, schermata, diagramma, Diagramma&#10;&#10;Descrizione generata automaticamente">
            <a:extLst>
              <a:ext uri="{FF2B5EF4-FFF2-40B4-BE49-F238E27FC236}">
                <a16:creationId xmlns:a16="http://schemas.microsoft.com/office/drawing/2014/main" id="{7C8440E6-3435-91EA-29CE-771648A6088D}"/>
              </a:ext>
            </a:extLst>
          </p:cNvPr>
          <p:cNvPicPr>
            <a:picLocks noChangeAspect="1"/>
          </p:cNvPicPr>
          <p:nvPr/>
        </p:nvPicPr>
        <p:blipFill>
          <a:blip r:embed="rId5"/>
          <a:stretch>
            <a:fillRect/>
          </a:stretch>
        </p:blipFill>
        <p:spPr>
          <a:xfrm>
            <a:off x="4209780" y="3984401"/>
            <a:ext cx="3595353" cy="2031750"/>
          </a:xfrm>
          <a:prstGeom prst="rect">
            <a:avLst/>
          </a:prstGeom>
        </p:spPr>
      </p:pic>
      <p:cxnSp>
        <p:nvCxnSpPr>
          <p:cNvPr id="11" name="Connettore 2 10">
            <a:extLst>
              <a:ext uri="{FF2B5EF4-FFF2-40B4-BE49-F238E27FC236}">
                <a16:creationId xmlns:a16="http://schemas.microsoft.com/office/drawing/2014/main" id="{4784E13A-3F44-2524-E3DD-782374A4D98E}"/>
              </a:ext>
            </a:extLst>
          </p:cNvPr>
          <p:cNvCxnSpPr/>
          <p:nvPr/>
        </p:nvCxnSpPr>
        <p:spPr>
          <a:xfrm>
            <a:off x="320899" y="3662125"/>
            <a:ext cx="11550202" cy="0"/>
          </a:xfrm>
          <a:prstGeom prst="straightConnector1">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Connettore 2 12">
            <a:extLst>
              <a:ext uri="{FF2B5EF4-FFF2-40B4-BE49-F238E27FC236}">
                <a16:creationId xmlns:a16="http://schemas.microsoft.com/office/drawing/2014/main" id="{B34A88B5-419D-8E1E-DA36-711730A1991F}"/>
              </a:ext>
            </a:extLst>
          </p:cNvPr>
          <p:cNvCxnSpPr>
            <a:cxnSpLocks/>
          </p:cNvCxnSpPr>
          <p:nvPr/>
        </p:nvCxnSpPr>
        <p:spPr>
          <a:xfrm>
            <a:off x="4057988" y="3662125"/>
            <a:ext cx="0" cy="2625464"/>
          </a:xfrm>
          <a:prstGeom prst="straightConnector1">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pic>
        <p:nvPicPr>
          <p:cNvPr id="14" name="Elemento grafico 13">
            <a:extLst>
              <a:ext uri="{FF2B5EF4-FFF2-40B4-BE49-F238E27FC236}">
                <a16:creationId xmlns:a16="http://schemas.microsoft.com/office/drawing/2014/main" id="{BF77E0CE-160B-DB65-0682-28B03BC75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401" y="1404443"/>
            <a:ext cx="1094435" cy="1051505"/>
          </a:xfrm>
          <a:prstGeom prst="rect">
            <a:avLst/>
          </a:prstGeom>
        </p:spPr>
      </p:pic>
      <p:cxnSp>
        <p:nvCxnSpPr>
          <p:cNvPr id="17" name="Connettore 2 12">
            <a:extLst>
              <a:ext uri="{FF2B5EF4-FFF2-40B4-BE49-F238E27FC236}">
                <a16:creationId xmlns:a16="http://schemas.microsoft.com/office/drawing/2014/main" id="{957EDF6C-19BE-9D88-2EEB-3073F751417F}"/>
              </a:ext>
            </a:extLst>
          </p:cNvPr>
          <p:cNvCxnSpPr>
            <a:cxnSpLocks/>
          </p:cNvCxnSpPr>
          <p:nvPr/>
        </p:nvCxnSpPr>
        <p:spPr>
          <a:xfrm>
            <a:off x="7989908" y="3687544"/>
            <a:ext cx="0" cy="2625464"/>
          </a:xfrm>
          <a:prstGeom prst="straightConnector1">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 name="Connettore 2 12">
            <a:extLst>
              <a:ext uri="{FF2B5EF4-FFF2-40B4-BE49-F238E27FC236}">
                <a16:creationId xmlns:a16="http://schemas.microsoft.com/office/drawing/2014/main" id="{BA23DB63-365F-0642-2917-9B6247FBC66E}"/>
              </a:ext>
            </a:extLst>
          </p:cNvPr>
          <p:cNvCxnSpPr>
            <a:cxnSpLocks/>
          </p:cNvCxnSpPr>
          <p:nvPr/>
        </p:nvCxnSpPr>
        <p:spPr>
          <a:xfrm flipH="1">
            <a:off x="6229795" y="199516"/>
            <a:ext cx="10732" cy="3473323"/>
          </a:xfrm>
          <a:prstGeom prst="straightConnector1">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7080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testo, schermata, diagramma, linea&#10;&#10;Descrizione generata automaticamente">
            <a:extLst>
              <a:ext uri="{FF2B5EF4-FFF2-40B4-BE49-F238E27FC236}">
                <a16:creationId xmlns:a16="http://schemas.microsoft.com/office/drawing/2014/main" id="{BDD004F4-989E-A6F4-F0B6-C1279D583C22}"/>
              </a:ext>
            </a:extLst>
          </p:cNvPr>
          <p:cNvPicPr>
            <a:picLocks noChangeAspect="1"/>
          </p:cNvPicPr>
          <p:nvPr/>
        </p:nvPicPr>
        <p:blipFill>
          <a:blip r:embed="rId2"/>
          <a:stretch>
            <a:fillRect/>
          </a:stretch>
        </p:blipFill>
        <p:spPr>
          <a:xfrm>
            <a:off x="4207098" y="3982289"/>
            <a:ext cx="3595352" cy="2038013"/>
          </a:xfrm>
          <a:prstGeom prst="rect">
            <a:avLst/>
          </a:prstGeom>
        </p:spPr>
      </p:pic>
      <p:pic>
        <p:nvPicPr>
          <p:cNvPr id="15" name="Immagine 14" descr="Immagine che contiene testo, schermata, diagramma, linea&#10;&#10;Descrizione generata automaticamente">
            <a:extLst>
              <a:ext uri="{FF2B5EF4-FFF2-40B4-BE49-F238E27FC236}">
                <a16:creationId xmlns:a16="http://schemas.microsoft.com/office/drawing/2014/main" id="{ED7683F0-87F2-826C-092F-965B1BA73F72}"/>
              </a:ext>
            </a:extLst>
          </p:cNvPr>
          <p:cNvPicPr>
            <a:picLocks noChangeAspect="1"/>
          </p:cNvPicPr>
          <p:nvPr/>
        </p:nvPicPr>
        <p:blipFill>
          <a:blip r:embed="rId3"/>
          <a:stretch>
            <a:fillRect/>
          </a:stretch>
        </p:blipFill>
        <p:spPr>
          <a:xfrm>
            <a:off x="375635" y="3982289"/>
            <a:ext cx="3509493" cy="2038013"/>
          </a:xfrm>
          <a:prstGeom prst="rect">
            <a:avLst/>
          </a:prstGeom>
        </p:spPr>
      </p:pic>
      <p:pic>
        <p:nvPicPr>
          <p:cNvPr id="12" name="Immagine 11" descr="Immagine che contiene testo, schermata, diagramma, linea&#10;&#10;Descrizione generata automaticamente">
            <a:extLst>
              <a:ext uri="{FF2B5EF4-FFF2-40B4-BE49-F238E27FC236}">
                <a16:creationId xmlns:a16="http://schemas.microsoft.com/office/drawing/2014/main" id="{DA4B7244-A0A0-A87B-88B8-D043BB4A741D}"/>
              </a:ext>
            </a:extLst>
          </p:cNvPr>
          <p:cNvPicPr>
            <a:picLocks noChangeAspect="1"/>
          </p:cNvPicPr>
          <p:nvPr/>
        </p:nvPicPr>
        <p:blipFill>
          <a:blip r:embed="rId4"/>
          <a:stretch>
            <a:fillRect/>
          </a:stretch>
        </p:blipFill>
        <p:spPr>
          <a:xfrm>
            <a:off x="6493099" y="612318"/>
            <a:ext cx="4765184" cy="2724886"/>
          </a:xfrm>
          <a:prstGeom prst="rect">
            <a:avLst/>
          </a:prstGeom>
        </p:spPr>
      </p:pic>
      <p:pic>
        <p:nvPicPr>
          <p:cNvPr id="3" name="Immagine 2" descr="Immagine che contiene testo, schermata, diagramma, Diagramma&#10;&#10;Descrizione generata automaticamente">
            <a:extLst>
              <a:ext uri="{FF2B5EF4-FFF2-40B4-BE49-F238E27FC236}">
                <a16:creationId xmlns:a16="http://schemas.microsoft.com/office/drawing/2014/main" id="{ABED15D9-C527-3C73-E2CF-FC3102B369B3}"/>
              </a:ext>
            </a:extLst>
          </p:cNvPr>
          <p:cNvPicPr>
            <a:picLocks noChangeAspect="1"/>
          </p:cNvPicPr>
          <p:nvPr/>
        </p:nvPicPr>
        <p:blipFill>
          <a:blip r:embed="rId5"/>
          <a:stretch>
            <a:fillRect/>
          </a:stretch>
        </p:blipFill>
        <p:spPr>
          <a:xfrm>
            <a:off x="8167351" y="3982289"/>
            <a:ext cx="3595353" cy="2038013"/>
          </a:xfrm>
          <a:prstGeom prst="rect">
            <a:avLst/>
          </a:prstGeom>
        </p:spPr>
      </p:pic>
      <p:sp>
        <p:nvSpPr>
          <p:cNvPr id="7" name="Titolo 1">
            <a:extLst>
              <a:ext uri="{FF2B5EF4-FFF2-40B4-BE49-F238E27FC236}">
                <a16:creationId xmlns:a16="http://schemas.microsoft.com/office/drawing/2014/main" id="{BDC1DDC7-9A32-0206-0EF1-11B74B564EA2}"/>
              </a:ext>
            </a:extLst>
          </p:cNvPr>
          <p:cNvSpPr txBox="1">
            <a:spLocks/>
          </p:cNvSpPr>
          <p:nvPr/>
        </p:nvSpPr>
        <p:spPr>
          <a:xfrm>
            <a:off x="2127414" y="1186043"/>
            <a:ext cx="3590551" cy="14082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it-IT" sz="4000"/>
              <a:t>LOAD TESTING</a:t>
            </a:r>
          </a:p>
          <a:p>
            <a:r>
              <a:rPr lang="it-IT" sz="4000"/>
              <a:t>BET API</a:t>
            </a:r>
          </a:p>
        </p:txBody>
      </p:sp>
      <p:cxnSp>
        <p:nvCxnSpPr>
          <p:cNvPr id="11" name="Connettore 2 10">
            <a:extLst>
              <a:ext uri="{FF2B5EF4-FFF2-40B4-BE49-F238E27FC236}">
                <a16:creationId xmlns:a16="http://schemas.microsoft.com/office/drawing/2014/main" id="{4784E13A-3F44-2524-E3DD-782374A4D98E}"/>
              </a:ext>
            </a:extLst>
          </p:cNvPr>
          <p:cNvCxnSpPr/>
          <p:nvPr/>
        </p:nvCxnSpPr>
        <p:spPr>
          <a:xfrm>
            <a:off x="320899" y="3662125"/>
            <a:ext cx="11550202" cy="0"/>
          </a:xfrm>
          <a:prstGeom prst="straightConnector1">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Connettore 2 12">
            <a:extLst>
              <a:ext uri="{FF2B5EF4-FFF2-40B4-BE49-F238E27FC236}">
                <a16:creationId xmlns:a16="http://schemas.microsoft.com/office/drawing/2014/main" id="{B34A88B5-419D-8E1E-DA36-711730A1991F}"/>
              </a:ext>
            </a:extLst>
          </p:cNvPr>
          <p:cNvCxnSpPr>
            <a:cxnSpLocks/>
          </p:cNvCxnSpPr>
          <p:nvPr/>
        </p:nvCxnSpPr>
        <p:spPr>
          <a:xfrm>
            <a:off x="4057988" y="3662125"/>
            <a:ext cx="0" cy="2625464"/>
          </a:xfrm>
          <a:prstGeom prst="straightConnector1">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pic>
        <p:nvPicPr>
          <p:cNvPr id="14" name="Elemento grafico 13">
            <a:extLst>
              <a:ext uri="{FF2B5EF4-FFF2-40B4-BE49-F238E27FC236}">
                <a16:creationId xmlns:a16="http://schemas.microsoft.com/office/drawing/2014/main" id="{BF77E0CE-160B-DB65-0682-28B03BC75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401" y="1404443"/>
            <a:ext cx="1094435" cy="1051505"/>
          </a:xfrm>
          <a:prstGeom prst="rect">
            <a:avLst/>
          </a:prstGeom>
        </p:spPr>
      </p:pic>
      <p:cxnSp>
        <p:nvCxnSpPr>
          <p:cNvPr id="17" name="Connettore 2 12">
            <a:extLst>
              <a:ext uri="{FF2B5EF4-FFF2-40B4-BE49-F238E27FC236}">
                <a16:creationId xmlns:a16="http://schemas.microsoft.com/office/drawing/2014/main" id="{957EDF6C-19BE-9D88-2EEB-3073F751417F}"/>
              </a:ext>
            </a:extLst>
          </p:cNvPr>
          <p:cNvCxnSpPr>
            <a:cxnSpLocks/>
          </p:cNvCxnSpPr>
          <p:nvPr/>
        </p:nvCxnSpPr>
        <p:spPr>
          <a:xfrm>
            <a:off x="7989908" y="3687544"/>
            <a:ext cx="0" cy="2625464"/>
          </a:xfrm>
          <a:prstGeom prst="straightConnector1">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 name="Connettore 2 12">
            <a:extLst>
              <a:ext uri="{FF2B5EF4-FFF2-40B4-BE49-F238E27FC236}">
                <a16:creationId xmlns:a16="http://schemas.microsoft.com/office/drawing/2014/main" id="{BA23DB63-365F-0642-2917-9B6247FBC66E}"/>
              </a:ext>
            </a:extLst>
          </p:cNvPr>
          <p:cNvCxnSpPr>
            <a:cxnSpLocks/>
          </p:cNvCxnSpPr>
          <p:nvPr/>
        </p:nvCxnSpPr>
        <p:spPr>
          <a:xfrm flipH="1">
            <a:off x="6229795" y="199516"/>
            <a:ext cx="10732" cy="3473323"/>
          </a:xfrm>
          <a:prstGeom prst="straightConnector1">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7334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FAA0CA-438D-E196-07A8-6D46F97AC8F2}"/>
              </a:ext>
            </a:extLst>
          </p:cNvPr>
          <p:cNvSpPr>
            <a:spLocks noGrp="1"/>
          </p:cNvSpPr>
          <p:nvPr>
            <p:ph type="title"/>
          </p:nvPr>
        </p:nvSpPr>
        <p:spPr/>
        <p:txBody>
          <a:bodyPr/>
          <a:lstStyle/>
          <a:p>
            <a:r>
              <a:rPr lang="it-IT"/>
              <a:t>ANALISI DEI COSTI</a:t>
            </a:r>
          </a:p>
        </p:txBody>
      </p:sp>
      <p:sp>
        <p:nvSpPr>
          <p:cNvPr id="4" name="Segnaposto testo 3">
            <a:extLst>
              <a:ext uri="{FF2B5EF4-FFF2-40B4-BE49-F238E27FC236}">
                <a16:creationId xmlns:a16="http://schemas.microsoft.com/office/drawing/2014/main" id="{70B58F74-1E04-6EA1-2C14-FC67D67969B1}"/>
              </a:ext>
            </a:extLst>
          </p:cNvPr>
          <p:cNvSpPr>
            <a:spLocks noGrp="1"/>
          </p:cNvSpPr>
          <p:nvPr>
            <p:ph type="body" sz="half" idx="2"/>
          </p:nvPr>
        </p:nvSpPr>
        <p:spPr>
          <a:xfrm>
            <a:off x="839788" y="3313090"/>
            <a:ext cx="3932237" cy="3811588"/>
          </a:xfrm>
        </p:spPr>
        <p:txBody>
          <a:bodyPr vert="horz" lIns="91440" tIns="45720" rIns="91440" bIns="45720" rtlCol="0" anchor="t">
            <a:normAutofit/>
          </a:bodyPr>
          <a:lstStyle/>
          <a:p>
            <a:r>
              <a:rPr lang="it-IT"/>
              <a:t>A cause di problematiche con l'accesso alla dashboard Cost Analysis i costi riportati sono una stima a partire dai prezzi dichiarati e i carichi misurati empiricamente.</a:t>
            </a:r>
          </a:p>
        </p:txBody>
      </p:sp>
      <p:graphicFrame>
        <p:nvGraphicFramePr>
          <p:cNvPr id="7" name="Tabella 6">
            <a:extLst>
              <a:ext uri="{FF2B5EF4-FFF2-40B4-BE49-F238E27FC236}">
                <a16:creationId xmlns:a16="http://schemas.microsoft.com/office/drawing/2014/main" id="{6E2037B9-79AA-E284-43FF-EE49E10A41D3}"/>
              </a:ext>
            </a:extLst>
          </p:cNvPr>
          <p:cNvGraphicFramePr>
            <a:graphicFrameLocks noGrp="1"/>
          </p:cNvGraphicFramePr>
          <p:nvPr>
            <p:extLst>
              <p:ext uri="{D42A27DB-BD31-4B8C-83A1-F6EECF244321}">
                <p14:modId xmlns:p14="http://schemas.microsoft.com/office/powerpoint/2010/main" val="3135629129"/>
              </p:ext>
            </p:extLst>
          </p:nvPr>
        </p:nvGraphicFramePr>
        <p:xfrm>
          <a:off x="5617765" y="1087278"/>
          <a:ext cx="5850362" cy="4459661"/>
        </p:xfrm>
        <a:graphic>
          <a:graphicData uri="http://schemas.openxmlformats.org/drawingml/2006/table">
            <a:tbl>
              <a:tblPr firstRow="1" bandRow="1">
                <a:tableStyleId>{5C22544A-7EE6-4342-B048-85BDC9FD1C3A}</a:tableStyleId>
              </a:tblPr>
              <a:tblGrid>
                <a:gridCol w="2925181">
                  <a:extLst>
                    <a:ext uri="{9D8B030D-6E8A-4147-A177-3AD203B41FA5}">
                      <a16:colId xmlns:a16="http://schemas.microsoft.com/office/drawing/2014/main" val="4193603783"/>
                    </a:ext>
                  </a:extLst>
                </a:gridCol>
                <a:gridCol w="2925181">
                  <a:extLst>
                    <a:ext uri="{9D8B030D-6E8A-4147-A177-3AD203B41FA5}">
                      <a16:colId xmlns:a16="http://schemas.microsoft.com/office/drawing/2014/main" val="1667027743"/>
                    </a:ext>
                  </a:extLst>
                </a:gridCol>
              </a:tblGrid>
              <a:tr h="375633">
                <a:tc>
                  <a:txBody>
                    <a:bodyPr/>
                    <a:lstStyle/>
                    <a:p>
                      <a:pPr algn="ctr"/>
                      <a:r>
                        <a:rPr lang="it-IT"/>
                        <a:t>Services</a:t>
                      </a:r>
                    </a:p>
                  </a:txBody>
                  <a:tcPr/>
                </a:tc>
                <a:tc>
                  <a:txBody>
                    <a:bodyPr/>
                    <a:lstStyle/>
                    <a:p>
                      <a:pPr algn="ctr"/>
                      <a:r>
                        <a:rPr lang="it-IT"/>
                        <a:t>€/Mese</a:t>
                      </a:r>
                    </a:p>
                  </a:txBody>
                  <a:tcPr/>
                </a:tc>
                <a:extLst>
                  <a:ext uri="{0D108BD9-81ED-4DB2-BD59-A6C34878D82A}">
                    <a16:rowId xmlns:a16="http://schemas.microsoft.com/office/drawing/2014/main" val="3398968001"/>
                  </a:ext>
                </a:extLst>
              </a:tr>
              <a:tr h="370840">
                <a:tc>
                  <a:txBody>
                    <a:bodyPr/>
                    <a:lstStyle/>
                    <a:p>
                      <a:r>
                        <a:rPr lang="it-IT"/>
                        <a:t>Azure </a:t>
                      </a:r>
                      <a:r>
                        <a:rPr lang="it-IT" err="1"/>
                        <a:t>cosmos</a:t>
                      </a:r>
                      <a:r>
                        <a:rPr lang="it-IT"/>
                        <a:t> DB</a:t>
                      </a:r>
                    </a:p>
                  </a:txBody>
                  <a:tcPr/>
                </a:tc>
                <a:tc>
                  <a:txBody>
                    <a:bodyPr/>
                    <a:lstStyle/>
                    <a:p>
                      <a:pPr lvl="0" algn="r">
                        <a:buNone/>
                      </a:pPr>
                      <a:r>
                        <a:rPr lang="it-IT" sz="1800" b="0" i="0" u="none" strike="noStrike" noProof="0">
                          <a:latin typeface="Aptos"/>
                        </a:rPr>
                        <a:t>~ 6</a:t>
                      </a:r>
                      <a:endParaRPr lang="it-IT"/>
                    </a:p>
                  </a:txBody>
                  <a:tcPr/>
                </a:tc>
                <a:extLst>
                  <a:ext uri="{0D108BD9-81ED-4DB2-BD59-A6C34878D82A}">
                    <a16:rowId xmlns:a16="http://schemas.microsoft.com/office/drawing/2014/main" val="2776701650"/>
                  </a:ext>
                </a:extLst>
              </a:tr>
              <a:tr h="370840">
                <a:tc>
                  <a:txBody>
                    <a:bodyPr/>
                    <a:lstStyle/>
                    <a:p>
                      <a:r>
                        <a:rPr lang="it-IT"/>
                        <a:t>Load Test</a:t>
                      </a:r>
                    </a:p>
                  </a:txBody>
                  <a:tcPr/>
                </a:tc>
                <a:tc>
                  <a:txBody>
                    <a:bodyPr/>
                    <a:lstStyle/>
                    <a:p>
                      <a:pPr lvl="0" algn="r">
                        <a:buNone/>
                      </a:pPr>
                      <a:r>
                        <a:rPr lang="it-IT" sz="1800" b="0" i="0" u="none" strike="noStrike" noProof="0">
                          <a:latin typeface="Aptos"/>
                        </a:rPr>
                        <a:t>~ 10 (50h test)</a:t>
                      </a:r>
                      <a:endParaRPr lang="it-IT"/>
                    </a:p>
                  </a:txBody>
                  <a:tcPr/>
                </a:tc>
                <a:extLst>
                  <a:ext uri="{0D108BD9-81ED-4DB2-BD59-A6C34878D82A}">
                    <a16:rowId xmlns:a16="http://schemas.microsoft.com/office/drawing/2014/main" val="2928663760"/>
                  </a:ext>
                </a:extLst>
              </a:tr>
              <a:tr h="370840">
                <a:tc>
                  <a:txBody>
                    <a:bodyPr/>
                    <a:lstStyle/>
                    <a:p>
                      <a:r>
                        <a:rPr lang="it-IT"/>
                        <a:t>Azure ML Workspace</a:t>
                      </a:r>
                    </a:p>
                  </a:txBody>
                  <a:tcPr/>
                </a:tc>
                <a:tc>
                  <a:txBody>
                    <a:bodyPr/>
                    <a:lstStyle/>
                    <a:p>
                      <a:pPr lvl="0" algn="r">
                        <a:buNone/>
                      </a:pPr>
                      <a:r>
                        <a:rPr lang="it-IT" sz="1800" b="0" i="0" u="none" strike="noStrike" noProof="0">
                          <a:latin typeface="Aptos"/>
                        </a:rPr>
                        <a:t>~ 90</a:t>
                      </a:r>
                    </a:p>
                  </a:txBody>
                  <a:tcPr/>
                </a:tc>
                <a:extLst>
                  <a:ext uri="{0D108BD9-81ED-4DB2-BD59-A6C34878D82A}">
                    <a16:rowId xmlns:a16="http://schemas.microsoft.com/office/drawing/2014/main" val="4235346846"/>
                  </a:ext>
                </a:extLst>
              </a:tr>
              <a:tr h="370840">
                <a:tc>
                  <a:txBody>
                    <a:bodyPr/>
                    <a:lstStyle/>
                    <a:p>
                      <a:r>
                        <a:rPr lang="it-IT"/>
                        <a:t>Container Apps x2</a:t>
                      </a:r>
                    </a:p>
                  </a:txBody>
                  <a:tcPr/>
                </a:tc>
                <a:tc>
                  <a:txBody>
                    <a:bodyPr/>
                    <a:lstStyle/>
                    <a:p>
                      <a:pPr lvl="0" algn="r">
                        <a:buNone/>
                      </a:pPr>
                      <a:r>
                        <a:rPr lang="it-IT" sz="1800" b="0" i="0" u="none" strike="noStrike" noProof="0">
                          <a:latin typeface="Aptos"/>
                        </a:rPr>
                        <a:t>~ 600 (3x load test)</a:t>
                      </a:r>
                      <a:endParaRPr lang="it-IT"/>
                    </a:p>
                  </a:txBody>
                  <a:tcPr/>
                </a:tc>
                <a:extLst>
                  <a:ext uri="{0D108BD9-81ED-4DB2-BD59-A6C34878D82A}">
                    <a16:rowId xmlns:a16="http://schemas.microsoft.com/office/drawing/2014/main" val="1744168996"/>
                  </a:ext>
                </a:extLst>
              </a:tr>
              <a:tr h="370840">
                <a:tc>
                  <a:txBody>
                    <a:bodyPr/>
                    <a:lstStyle/>
                    <a:p>
                      <a:r>
                        <a:rPr lang="it-IT" err="1"/>
                        <a:t>Registry</a:t>
                      </a:r>
                      <a:r>
                        <a:rPr lang="it-IT"/>
                        <a:t> x2</a:t>
                      </a:r>
                    </a:p>
                  </a:txBody>
                  <a:tcPr/>
                </a:tc>
                <a:tc>
                  <a:txBody>
                    <a:bodyPr/>
                    <a:lstStyle/>
                    <a:p>
                      <a:pPr lvl="0" algn="r">
                        <a:buNone/>
                      </a:pPr>
                      <a:r>
                        <a:rPr lang="it-IT" sz="1800" b="0" i="0" u="none" strike="noStrike" noProof="0">
                          <a:latin typeface="Aptos"/>
                        </a:rPr>
                        <a:t>~ 10</a:t>
                      </a:r>
                      <a:endParaRPr lang="it-IT"/>
                    </a:p>
                  </a:txBody>
                  <a:tcPr/>
                </a:tc>
                <a:extLst>
                  <a:ext uri="{0D108BD9-81ED-4DB2-BD59-A6C34878D82A}">
                    <a16:rowId xmlns:a16="http://schemas.microsoft.com/office/drawing/2014/main" val="520807068"/>
                  </a:ext>
                </a:extLst>
              </a:tr>
              <a:tr h="370840">
                <a:tc>
                  <a:txBody>
                    <a:bodyPr/>
                    <a:lstStyle/>
                    <a:p>
                      <a:r>
                        <a:rPr lang="it-IT"/>
                        <a:t>DNS Zone</a:t>
                      </a:r>
                    </a:p>
                  </a:txBody>
                  <a:tcPr/>
                </a:tc>
                <a:tc>
                  <a:txBody>
                    <a:bodyPr/>
                    <a:lstStyle/>
                    <a:p>
                      <a:pPr lvl="0" algn="r">
                        <a:buNone/>
                      </a:pPr>
                      <a:r>
                        <a:rPr lang="it-IT" sz="1800" b="0" i="0" u="none" strike="noStrike" noProof="0">
                          <a:latin typeface="Aptos"/>
                        </a:rPr>
                        <a:t>~ 0.80 (1 mld richieste)</a:t>
                      </a:r>
                      <a:endParaRPr lang="it-IT"/>
                    </a:p>
                  </a:txBody>
                  <a:tcPr/>
                </a:tc>
                <a:extLst>
                  <a:ext uri="{0D108BD9-81ED-4DB2-BD59-A6C34878D82A}">
                    <a16:rowId xmlns:a16="http://schemas.microsoft.com/office/drawing/2014/main" val="3102954017"/>
                  </a:ext>
                </a:extLst>
              </a:tr>
              <a:tr h="370840">
                <a:tc>
                  <a:txBody>
                    <a:bodyPr/>
                    <a:lstStyle/>
                    <a:p>
                      <a:r>
                        <a:rPr lang="it-IT"/>
                        <a:t>Azure key </a:t>
                      </a:r>
                      <a:r>
                        <a:rPr lang="it-IT" err="1"/>
                        <a:t>vault</a:t>
                      </a:r>
                    </a:p>
                  </a:txBody>
                  <a:tcPr/>
                </a:tc>
                <a:tc>
                  <a:txBody>
                    <a:bodyPr/>
                    <a:lstStyle/>
                    <a:p>
                      <a:pPr lvl="0" algn="r">
                        <a:buNone/>
                      </a:pPr>
                      <a:r>
                        <a:rPr lang="it-IT" sz="1800" b="0" i="0" u="none" strike="noStrike" noProof="0">
                          <a:latin typeface="Aptos"/>
                        </a:rPr>
                        <a:t>~ 5</a:t>
                      </a:r>
                      <a:endParaRPr lang="it-IT"/>
                    </a:p>
                  </a:txBody>
                  <a:tcPr/>
                </a:tc>
                <a:extLst>
                  <a:ext uri="{0D108BD9-81ED-4DB2-BD59-A6C34878D82A}">
                    <a16:rowId xmlns:a16="http://schemas.microsoft.com/office/drawing/2014/main" val="2974073694"/>
                  </a:ext>
                </a:extLst>
              </a:tr>
              <a:tr h="370839">
                <a:tc>
                  <a:txBody>
                    <a:bodyPr/>
                    <a:lstStyle/>
                    <a:p>
                      <a:pPr lvl="0">
                        <a:buNone/>
                      </a:pPr>
                      <a:r>
                        <a:rPr lang="it-IT"/>
                        <a:t>Log Analytics x2</a:t>
                      </a:r>
                      <a:endParaRPr lang="it-IT" err="1"/>
                    </a:p>
                  </a:txBody>
                  <a:tcPr/>
                </a:tc>
                <a:tc>
                  <a:txBody>
                    <a:bodyPr/>
                    <a:lstStyle/>
                    <a:p>
                      <a:pPr lvl="0" algn="r">
                        <a:buNone/>
                      </a:pPr>
                      <a:r>
                        <a:rPr lang="it-IT" sz="1800" b="0" i="0" u="none" strike="noStrike" noProof="0">
                          <a:latin typeface="Aptos"/>
                        </a:rPr>
                        <a:t>~ 28</a:t>
                      </a:r>
                      <a:endParaRPr lang="it-IT"/>
                    </a:p>
                  </a:txBody>
                  <a:tcPr/>
                </a:tc>
                <a:extLst>
                  <a:ext uri="{0D108BD9-81ED-4DB2-BD59-A6C34878D82A}">
                    <a16:rowId xmlns:a16="http://schemas.microsoft.com/office/drawing/2014/main" val="293256230"/>
                  </a:ext>
                </a:extLst>
              </a:tr>
              <a:tr h="370838">
                <a:tc>
                  <a:txBody>
                    <a:bodyPr/>
                    <a:lstStyle/>
                    <a:p>
                      <a:pPr lvl="0">
                        <a:buNone/>
                      </a:pPr>
                      <a:r>
                        <a:rPr lang="it-IT" sz="1800" b="0" i="0" u="none" strike="noStrike" noProof="0" err="1">
                          <a:solidFill>
                            <a:srgbClr val="000000"/>
                          </a:solidFill>
                          <a:latin typeface="Aptos"/>
                        </a:rPr>
                        <a:t>Various</a:t>
                      </a:r>
                      <a:r>
                        <a:rPr lang="it-IT" sz="1800" b="0" i="0" u="none" strike="noStrike" noProof="0">
                          <a:solidFill>
                            <a:srgbClr val="000000"/>
                          </a:solidFill>
                          <a:latin typeface="Aptos"/>
                        </a:rPr>
                        <a:t> Alerts and </a:t>
                      </a:r>
                      <a:r>
                        <a:rPr lang="it-IT" sz="1800" b="0" i="0" u="none" strike="noStrike" noProof="0" err="1">
                          <a:solidFill>
                            <a:srgbClr val="000000"/>
                          </a:solidFill>
                          <a:latin typeface="Aptos"/>
                        </a:rPr>
                        <a:t>Metrics</a:t>
                      </a:r>
                      <a:endParaRPr lang="it-IT" err="1"/>
                    </a:p>
                  </a:txBody>
                  <a:tcPr/>
                </a:tc>
                <a:tc>
                  <a:txBody>
                    <a:bodyPr/>
                    <a:lstStyle/>
                    <a:p>
                      <a:pPr lvl="0" algn="r">
                        <a:buNone/>
                      </a:pPr>
                      <a:r>
                        <a:rPr lang="it-IT" sz="1800" b="0" i="0" u="none" strike="noStrike" noProof="0">
                          <a:latin typeface="Aptos"/>
                        </a:rPr>
                        <a:t>~ 0.00</a:t>
                      </a:r>
                      <a:endParaRPr lang="it-IT" sz="1800" b="0" i="0" u="none" strike="noStrike" noProof="0"/>
                    </a:p>
                  </a:txBody>
                  <a:tcPr/>
                </a:tc>
                <a:extLst>
                  <a:ext uri="{0D108BD9-81ED-4DB2-BD59-A6C34878D82A}">
                    <a16:rowId xmlns:a16="http://schemas.microsoft.com/office/drawing/2014/main" val="2751488380"/>
                  </a:ext>
                </a:extLst>
              </a:tr>
              <a:tr h="370838">
                <a:tc>
                  <a:txBody>
                    <a:bodyPr/>
                    <a:lstStyle/>
                    <a:p>
                      <a:pPr lvl="0">
                        <a:buNone/>
                      </a:pPr>
                      <a:r>
                        <a:rPr lang="it-IT" err="1"/>
                        <a:t>Static</a:t>
                      </a:r>
                      <a:r>
                        <a:rPr lang="it-IT"/>
                        <a:t> Web App</a:t>
                      </a:r>
                    </a:p>
                  </a:txBody>
                  <a:tcPr/>
                </a:tc>
                <a:tc>
                  <a:txBody>
                    <a:bodyPr/>
                    <a:lstStyle/>
                    <a:p>
                      <a:pPr lvl="0" algn="r">
                        <a:buNone/>
                      </a:pPr>
                      <a:r>
                        <a:rPr lang="it-IT" sz="1800" b="0" i="0" u="none" strike="noStrike" noProof="0">
                          <a:latin typeface="Aptos"/>
                        </a:rPr>
                        <a:t>~ </a:t>
                      </a:r>
                      <a:r>
                        <a:rPr lang="it-IT"/>
                        <a:t>80 (3x load test)</a:t>
                      </a:r>
                    </a:p>
                  </a:txBody>
                  <a:tcPr/>
                </a:tc>
                <a:extLst>
                  <a:ext uri="{0D108BD9-81ED-4DB2-BD59-A6C34878D82A}">
                    <a16:rowId xmlns:a16="http://schemas.microsoft.com/office/drawing/2014/main" val="3434148439"/>
                  </a:ext>
                </a:extLst>
              </a:tr>
              <a:tr h="375633">
                <a:tc>
                  <a:txBody>
                    <a:bodyPr/>
                    <a:lstStyle/>
                    <a:p>
                      <a:pPr lvl="0">
                        <a:buNone/>
                      </a:pPr>
                      <a:r>
                        <a:rPr lang="it-IT"/>
                        <a:t>Totale</a:t>
                      </a:r>
                    </a:p>
                  </a:txBody>
                  <a:tcPr/>
                </a:tc>
                <a:tc>
                  <a:txBody>
                    <a:bodyPr/>
                    <a:lstStyle/>
                    <a:p>
                      <a:pPr lvl="0" algn="r">
                        <a:buNone/>
                      </a:pPr>
                      <a:r>
                        <a:rPr lang="it-IT"/>
                        <a:t>830</a:t>
                      </a:r>
                    </a:p>
                  </a:txBody>
                  <a:tcPr/>
                </a:tc>
                <a:extLst>
                  <a:ext uri="{0D108BD9-81ED-4DB2-BD59-A6C34878D82A}">
                    <a16:rowId xmlns:a16="http://schemas.microsoft.com/office/drawing/2014/main" val="1229184810"/>
                  </a:ext>
                </a:extLst>
              </a:tr>
            </a:tbl>
          </a:graphicData>
        </a:graphic>
      </p:graphicFrame>
    </p:spTree>
    <p:extLst>
      <p:ext uri="{BB962C8B-B14F-4D97-AF65-F5344CB8AC3E}">
        <p14:creationId xmlns:p14="http://schemas.microsoft.com/office/powerpoint/2010/main" val="1362702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15E9119-2EAF-6618-A367-4C9129FEE64E}"/>
              </a:ext>
            </a:extLst>
          </p:cNvPr>
          <p:cNvSpPr>
            <a:spLocks noGrp="1"/>
          </p:cNvSpPr>
          <p:nvPr>
            <p:ph type="title"/>
          </p:nvPr>
        </p:nvSpPr>
        <p:spPr>
          <a:xfrm>
            <a:off x="487064" y="16677"/>
            <a:ext cx="2826408" cy="1111843"/>
          </a:xfrm>
        </p:spPr>
        <p:txBody>
          <a:bodyPr anchor="ctr">
            <a:normAutofit/>
          </a:bodyPr>
          <a:lstStyle/>
          <a:p>
            <a:pPr algn="ctr"/>
            <a:r>
              <a:rPr lang="it-IT" sz="4000"/>
              <a:t>Middleware</a:t>
            </a:r>
          </a:p>
        </p:txBody>
      </p:sp>
      <p:pic>
        <p:nvPicPr>
          <p:cNvPr id="5" name="Immagine 4">
            <a:extLst>
              <a:ext uri="{FF2B5EF4-FFF2-40B4-BE49-F238E27FC236}">
                <a16:creationId xmlns:a16="http://schemas.microsoft.com/office/drawing/2014/main" id="{24F2FC99-E910-983C-8D5F-2DB069C21460}"/>
              </a:ext>
            </a:extLst>
          </p:cNvPr>
          <p:cNvPicPr>
            <a:picLocks noChangeAspect="1"/>
          </p:cNvPicPr>
          <p:nvPr/>
        </p:nvPicPr>
        <p:blipFill>
          <a:blip r:embed="rId2">
            <a:extLst>
              <a:ext uri="{28A0092B-C50C-407E-A947-70E740481C1C}">
                <a14:useLocalDpi xmlns:a14="http://schemas.microsoft.com/office/drawing/2010/main" val="0"/>
              </a:ext>
            </a:extLst>
          </a:blip>
          <a:srcRect t="810" b="810"/>
          <a:stretch/>
        </p:blipFill>
        <p:spPr>
          <a:xfrm>
            <a:off x="373626" y="1153537"/>
            <a:ext cx="4450907" cy="5398093"/>
          </a:xfrm>
          <a:prstGeom prst="rect">
            <a:avLst/>
          </a:prstGeom>
        </p:spPr>
      </p:pic>
      <p:sp>
        <p:nvSpPr>
          <p:cNvPr id="8" name="Titolo 1">
            <a:extLst>
              <a:ext uri="{FF2B5EF4-FFF2-40B4-BE49-F238E27FC236}">
                <a16:creationId xmlns:a16="http://schemas.microsoft.com/office/drawing/2014/main" id="{DB0E40E2-0948-3EB9-85B9-E1F9D1CE63AD}"/>
              </a:ext>
            </a:extLst>
          </p:cNvPr>
          <p:cNvSpPr txBox="1">
            <a:spLocks/>
          </p:cNvSpPr>
          <p:nvPr/>
        </p:nvSpPr>
        <p:spPr>
          <a:xfrm>
            <a:off x="6932866" y="33355"/>
            <a:ext cx="3150861" cy="1095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200"/>
              <a:t>REST API Server</a:t>
            </a:r>
          </a:p>
        </p:txBody>
      </p:sp>
      <p:cxnSp>
        <p:nvCxnSpPr>
          <p:cNvPr id="11" name="Connettore 2 10">
            <a:extLst>
              <a:ext uri="{FF2B5EF4-FFF2-40B4-BE49-F238E27FC236}">
                <a16:creationId xmlns:a16="http://schemas.microsoft.com/office/drawing/2014/main" id="{8A6585C6-CD4C-8FC1-AF95-F766F645EE2D}"/>
              </a:ext>
            </a:extLst>
          </p:cNvPr>
          <p:cNvCxnSpPr>
            <a:cxnSpLocks/>
            <a:stCxn id="2" idx="3"/>
            <a:endCxn id="8" idx="1"/>
          </p:cNvCxnSpPr>
          <p:nvPr/>
        </p:nvCxnSpPr>
        <p:spPr>
          <a:xfrm>
            <a:off x="3313472" y="572599"/>
            <a:ext cx="3619394" cy="83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Immagine 21" descr="Immagine che contiene testo, schermata, software, Pagina Web&#10;&#10;Descrizione generata automaticamente">
            <a:extLst>
              <a:ext uri="{FF2B5EF4-FFF2-40B4-BE49-F238E27FC236}">
                <a16:creationId xmlns:a16="http://schemas.microsoft.com/office/drawing/2014/main" id="{ACCED1D7-5C17-50E1-C453-7B8C6DD5A866}"/>
              </a:ext>
            </a:extLst>
          </p:cNvPr>
          <p:cNvPicPr>
            <a:picLocks noChangeAspect="1"/>
          </p:cNvPicPr>
          <p:nvPr/>
        </p:nvPicPr>
        <p:blipFill rotWithShape="1">
          <a:blip r:embed="rId3">
            <a:extLst>
              <a:ext uri="{28A0092B-C50C-407E-A947-70E740481C1C}">
                <a14:useLocalDpi xmlns:a14="http://schemas.microsoft.com/office/drawing/2010/main" val="0"/>
              </a:ext>
            </a:extLst>
          </a:blip>
          <a:srcRect b="15412"/>
          <a:stretch/>
        </p:blipFill>
        <p:spPr>
          <a:xfrm>
            <a:off x="7801558" y="1019676"/>
            <a:ext cx="4289072" cy="5654695"/>
          </a:xfrm>
          <a:prstGeom prst="rect">
            <a:avLst/>
          </a:prstGeom>
        </p:spPr>
      </p:pic>
      <p:pic>
        <p:nvPicPr>
          <p:cNvPr id="26" name="Immagine 25" descr="Immagine che contiene cerchio, schermata, testo, orologio&#10;&#10;Descrizione generata automaticamente">
            <a:extLst>
              <a:ext uri="{FF2B5EF4-FFF2-40B4-BE49-F238E27FC236}">
                <a16:creationId xmlns:a16="http://schemas.microsoft.com/office/drawing/2014/main" id="{0D1D2B92-04C6-F04B-CF8C-CD287CE8B850}"/>
              </a:ext>
            </a:extLst>
          </p:cNvPr>
          <p:cNvPicPr>
            <a:picLocks noChangeAspect="1"/>
          </p:cNvPicPr>
          <p:nvPr/>
        </p:nvPicPr>
        <p:blipFill rotWithShape="1">
          <a:blip r:embed="rId4">
            <a:extLst>
              <a:ext uri="{28A0092B-C50C-407E-A947-70E740481C1C}">
                <a14:useLocalDpi xmlns:a14="http://schemas.microsoft.com/office/drawing/2010/main" val="0"/>
              </a:ext>
            </a:extLst>
          </a:blip>
          <a:srcRect b="14228"/>
          <a:stretch/>
        </p:blipFill>
        <p:spPr>
          <a:xfrm>
            <a:off x="5381915" y="1906694"/>
            <a:ext cx="1985554" cy="1706192"/>
          </a:xfrm>
          <a:prstGeom prst="rect">
            <a:avLst/>
          </a:prstGeom>
        </p:spPr>
      </p:pic>
      <p:pic>
        <p:nvPicPr>
          <p:cNvPr id="28" name="Immagine 27" descr="Immagine che contiene schermata, Elementi grafici, Carattere, logo&#10;&#10;Descrizione generata automaticamente">
            <a:extLst>
              <a:ext uri="{FF2B5EF4-FFF2-40B4-BE49-F238E27FC236}">
                <a16:creationId xmlns:a16="http://schemas.microsoft.com/office/drawing/2014/main" id="{E417CD96-E1DF-16A5-A469-435B0FC23237}"/>
              </a:ext>
            </a:extLst>
          </p:cNvPr>
          <p:cNvPicPr>
            <a:picLocks noChangeAspect="1"/>
          </p:cNvPicPr>
          <p:nvPr/>
        </p:nvPicPr>
        <p:blipFill rotWithShape="1">
          <a:blip r:embed="rId5">
            <a:extLst>
              <a:ext uri="{28A0092B-C50C-407E-A947-70E740481C1C}">
                <a14:useLocalDpi xmlns:a14="http://schemas.microsoft.com/office/drawing/2010/main" val="0"/>
              </a:ext>
            </a:extLst>
          </a:blip>
          <a:srcRect l="9408" t="28915" r="20513" b="36983"/>
          <a:stretch/>
        </p:blipFill>
        <p:spPr>
          <a:xfrm>
            <a:off x="4953000" y="4118610"/>
            <a:ext cx="2750236" cy="852131"/>
          </a:xfrm>
          <a:prstGeom prst="rect">
            <a:avLst/>
          </a:prstGeom>
        </p:spPr>
      </p:pic>
      <p:sp>
        <p:nvSpPr>
          <p:cNvPr id="29" name="Rettangolo 28">
            <a:extLst>
              <a:ext uri="{FF2B5EF4-FFF2-40B4-BE49-F238E27FC236}">
                <a16:creationId xmlns:a16="http://schemas.microsoft.com/office/drawing/2014/main" id="{76A21374-1D55-9A5B-0A1F-E88D0E1936CF}"/>
              </a:ext>
            </a:extLst>
          </p:cNvPr>
          <p:cNvSpPr/>
          <p:nvPr/>
        </p:nvSpPr>
        <p:spPr>
          <a:xfrm>
            <a:off x="5871210" y="4903470"/>
            <a:ext cx="1832026" cy="990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5371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5E9119-2EAF-6618-A367-4C9129FEE64E}"/>
              </a:ext>
            </a:extLst>
          </p:cNvPr>
          <p:cNvSpPr>
            <a:spLocks noGrp="1"/>
          </p:cNvSpPr>
          <p:nvPr>
            <p:ph type="title"/>
          </p:nvPr>
        </p:nvSpPr>
        <p:spPr/>
        <p:txBody>
          <a:bodyPr/>
          <a:lstStyle/>
          <a:p>
            <a:r>
              <a:rPr lang="it-IT" err="1"/>
              <a:t>bet_api</a:t>
            </a:r>
            <a:endParaRPr lang="it-IT"/>
          </a:p>
        </p:txBody>
      </p:sp>
      <p:pic>
        <p:nvPicPr>
          <p:cNvPr id="5" name="Immagine 4" descr="Immagine che contiene Carattere, testo, schermata, Elementi grafici&#10;&#10;Descrizione generata automaticamente">
            <a:extLst>
              <a:ext uri="{FF2B5EF4-FFF2-40B4-BE49-F238E27FC236}">
                <a16:creationId xmlns:a16="http://schemas.microsoft.com/office/drawing/2014/main" id="{211A41A4-40CB-504F-7A92-16A1216A7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062" y="1332619"/>
            <a:ext cx="3353876" cy="1155775"/>
          </a:xfrm>
          <a:prstGeom prst="rect">
            <a:avLst/>
          </a:prstGeom>
        </p:spPr>
      </p:pic>
      <p:sp>
        <p:nvSpPr>
          <p:cNvPr id="9" name="CasellaDiTesto 8">
            <a:extLst>
              <a:ext uri="{FF2B5EF4-FFF2-40B4-BE49-F238E27FC236}">
                <a16:creationId xmlns:a16="http://schemas.microsoft.com/office/drawing/2014/main" id="{3CFCB86F-5BD4-7F62-75FD-EBDD162B5517}"/>
              </a:ext>
            </a:extLst>
          </p:cNvPr>
          <p:cNvSpPr txBox="1"/>
          <p:nvPr/>
        </p:nvSpPr>
        <p:spPr>
          <a:xfrm>
            <a:off x="2064773" y="5002161"/>
            <a:ext cx="3549446" cy="523220"/>
          </a:xfrm>
          <a:prstGeom prst="rect">
            <a:avLst/>
          </a:prstGeom>
          <a:noFill/>
        </p:spPr>
        <p:txBody>
          <a:bodyPr wrap="square">
            <a:spAutoFit/>
          </a:bodyPr>
          <a:lstStyle/>
          <a:p>
            <a:r>
              <a:rPr lang="it-IT" sz="2800"/>
              <a:t>Supporto </a:t>
            </a:r>
            <a:r>
              <a:rPr lang="it-IT" sz="2800">
                <a:solidFill>
                  <a:schemeClr val="accent6"/>
                </a:solidFill>
              </a:rPr>
              <a:t>multi-sport</a:t>
            </a:r>
          </a:p>
        </p:txBody>
      </p:sp>
      <p:cxnSp>
        <p:nvCxnSpPr>
          <p:cNvPr id="11" name="Connettore 2 10">
            <a:extLst>
              <a:ext uri="{FF2B5EF4-FFF2-40B4-BE49-F238E27FC236}">
                <a16:creationId xmlns:a16="http://schemas.microsoft.com/office/drawing/2014/main" id="{0F1CBCDD-7907-FD91-8D08-9E6DF3F8B45E}"/>
              </a:ext>
            </a:extLst>
          </p:cNvPr>
          <p:cNvCxnSpPr>
            <a:cxnSpLocks/>
            <a:stCxn id="5" idx="2"/>
            <a:endCxn id="9" idx="0"/>
          </p:cNvCxnSpPr>
          <p:nvPr/>
        </p:nvCxnSpPr>
        <p:spPr>
          <a:xfrm flipH="1">
            <a:off x="3839496" y="2488394"/>
            <a:ext cx="2256504" cy="251376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2" name="CasellaDiTesto 11">
            <a:extLst>
              <a:ext uri="{FF2B5EF4-FFF2-40B4-BE49-F238E27FC236}">
                <a16:creationId xmlns:a16="http://schemas.microsoft.com/office/drawing/2014/main" id="{AFEB479F-BF1A-596C-89AC-277C8C1F00F2}"/>
              </a:ext>
            </a:extLst>
          </p:cNvPr>
          <p:cNvSpPr txBox="1"/>
          <p:nvPr/>
        </p:nvSpPr>
        <p:spPr>
          <a:xfrm>
            <a:off x="7248834" y="3229904"/>
            <a:ext cx="4104966" cy="523220"/>
          </a:xfrm>
          <a:prstGeom prst="rect">
            <a:avLst/>
          </a:prstGeom>
          <a:noFill/>
        </p:spPr>
        <p:txBody>
          <a:bodyPr wrap="square">
            <a:spAutoFit/>
          </a:bodyPr>
          <a:lstStyle/>
          <a:p>
            <a:r>
              <a:rPr lang="it-IT" sz="2800"/>
              <a:t>Dati storici a </a:t>
            </a:r>
            <a:r>
              <a:rPr lang="it-IT" sz="2800">
                <a:solidFill>
                  <a:srgbClr val="FF0000"/>
                </a:solidFill>
              </a:rPr>
              <a:t>pagamento</a:t>
            </a:r>
          </a:p>
        </p:txBody>
      </p:sp>
      <p:cxnSp>
        <p:nvCxnSpPr>
          <p:cNvPr id="13" name="Connettore 2 12">
            <a:extLst>
              <a:ext uri="{FF2B5EF4-FFF2-40B4-BE49-F238E27FC236}">
                <a16:creationId xmlns:a16="http://schemas.microsoft.com/office/drawing/2014/main" id="{51C85C92-5454-ECEB-942A-F969C902FA33}"/>
              </a:ext>
            </a:extLst>
          </p:cNvPr>
          <p:cNvCxnSpPr>
            <a:cxnSpLocks/>
            <a:stCxn id="5" idx="2"/>
            <a:endCxn id="12" idx="0"/>
          </p:cNvCxnSpPr>
          <p:nvPr/>
        </p:nvCxnSpPr>
        <p:spPr>
          <a:xfrm>
            <a:off x="6096000" y="2488394"/>
            <a:ext cx="3205317" cy="74151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9F0258A3-324B-7E3B-0335-A9A7F1FD71B9}"/>
              </a:ext>
            </a:extLst>
          </p:cNvPr>
          <p:cNvCxnSpPr>
            <a:cxnSpLocks/>
            <a:stCxn id="5" idx="2"/>
          </p:cNvCxnSpPr>
          <p:nvPr/>
        </p:nvCxnSpPr>
        <p:spPr>
          <a:xfrm flipH="1">
            <a:off x="2763134" y="2488394"/>
            <a:ext cx="3332866" cy="940606"/>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28" name="CasellaDiTesto 27">
            <a:extLst>
              <a:ext uri="{FF2B5EF4-FFF2-40B4-BE49-F238E27FC236}">
                <a16:creationId xmlns:a16="http://schemas.microsoft.com/office/drawing/2014/main" id="{D57F21A0-0FE1-D86B-8417-DFE39B6DAE5C}"/>
              </a:ext>
            </a:extLst>
          </p:cNvPr>
          <p:cNvSpPr txBox="1"/>
          <p:nvPr/>
        </p:nvSpPr>
        <p:spPr>
          <a:xfrm>
            <a:off x="1109126" y="3416917"/>
            <a:ext cx="3451122" cy="954107"/>
          </a:xfrm>
          <a:prstGeom prst="rect">
            <a:avLst/>
          </a:prstGeom>
          <a:noFill/>
        </p:spPr>
        <p:txBody>
          <a:bodyPr wrap="square" rtlCol="0">
            <a:spAutoFit/>
          </a:bodyPr>
          <a:lstStyle/>
          <a:p>
            <a:pPr algn="ctr"/>
            <a:r>
              <a:rPr lang="it-IT" sz="2800"/>
              <a:t>Quote in tempo reale da </a:t>
            </a:r>
            <a:r>
              <a:rPr lang="it-IT" sz="2800">
                <a:solidFill>
                  <a:schemeClr val="accent6"/>
                </a:solidFill>
              </a:rPr>
              <a:t>più bookmakers</a:t>
            </a:r>
          </a:p>
        </p:txBody>
      </p:sp>
      <p:cxnSp>
        <p:nvCxnSpPr>
          <p:cNvPr id="37" name="Connettore 2 36">
            <a:extLst>
              <a:ext uri="{FF2B5EF4-FFF2-40B4-BE49-F238E27FC236}">
                <a16:creationId xmlns:a16="http://schemas.microsoft.com/office/drawing/2014/main" id="{56D4CF19-5D86-2E01-11D3-BF8FB410A5AA}"/>
              </a:ext>
            </a:extLst>
          </p:cNvPr>
          <p:cNvCxnSpPr>
            <a:stCxn id="12" idx="2"/>
          </p:cNvCxnSpPr>
          <p:nvPr/>
        </p:nvCxnSpPr>
        <p:spPr>
          <a:xfrm>
            <a:off x="9301317" y="3753124"/>
            <a:ext cx="0" cy="1123676"/>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38" name="CasellaDiTesto 37">
            <a:extLst>
              <a:ext uri="{FF2B5EF4-FFF2-40B4-BE49-F238E27FC236}">
                <a16:creationId xmlns:a16="http://schemas.microsoft.com/office/drawing/2014/main" id="{B4F6A103-9993-10AE-5E11-26D5C1544DD5}"/>
              </a:ext>
            </a:extLst>
          </p:cNvPr>
          <p:cNvSpPr txBox="1"/>
          <p:nvPr/>
        </p:nvSpPr>
        <p:spPr>
          <a:xfrm>
            <a:off x="7864308" y="4922966"/>
            <a:ext cx="2874017" cy="954107"/>
          </a:xfrm>
          <a:prstGeom prst="rect">
            <a:avLst/>
          </a:prstGeom>
          <a:noFill/>
        </p:spPr>
        <p:txBody>
          <a:bodyPr wrap="square" rtlCol="0">
            <a:spAutoFit/>
          </a:bodyPr>
          <a:lstStyle/>
          <a:p>
            <a:pPr algn="ctr"/>
            <a:r>
              <a:rPr lang="it-IT" sz="2800" b="1"/>
              <a:t>Quote fittizie </a:t>
            </a:r>
            <a:r>
              <a:rPr lang="it-IT" sz="2800"/>
              <a:t>per partite passate</a:t>
            </a:r>
          </a:p>
        </p:txBody>
      </p:sp>
    </p:spTree>
    <p:extLst>
      <p:ext uri="{BB962C8B-B14F-4D97-AF65-F5344CB8AC3E}">
        <p14:creationId xmlns:p14="http://schemas.microsoft.com/office/powerpoint/2010/main" val="4158503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5E9119-2EAF-6618-A367-4C9129FEE64E}"/>
              </a:ext>
            </a:extLst>
          </p:cNvPr>
          <p:cNvSpPr>
            <a:spLocks noGrp="1"/>
          </p:cNvSpPr>
          <p:nvPr>
            <p:ph type="title"/>
          </p:nvPr>
        </p:nvSpPr>
        <p:spPr/>
        <p:txBody>
          <a:bodyPr/>
          <a:lstStyle/>
          <a:p>
            <a:r>
              <a:rPr lang="it-IT" err="1"/>
              <a:t>bet_api</a:t>
            </a:r>
            <a:endParaRPr lang="it-IT"/>
          </a:p>
        </p:txBody>
      </p:sp>
      <p:pic>
        <p:nvPicPr>
          <p:cNvPr id="19" name="Immagine 18" descr="Immagine che contiene Elementi grafici, Carattere, grafica, logo&#10;&#10;Descrizione generata automaticamente">
            <a:extLst>
              <a:ext uri="{FF2B5EF4-FFF2-40B4-BE49-F238E27FC236}">
                <a16:creationId xmlns:a16="http://schemas.microsoft.com/office/drawing/2014/main" id="{8BF8F8B2-D7F0-F713-EF66-7348BC1E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080" y="1027906"/>
            <a:ext cx="4744720" cy="1219541"/>
          </a:xfrm>
          <a:prstGeom prst="rect">
            <a:avLst/>
          </a:prstGeom>
        </p:spPr>
      </p:pic>
      <p:pic>
        <p:nvPicPr>
          <p:cNvPr id="28" name="Immagine 27" descr="Immagine che contiene testo, schermata&#10;&#10;Descrizione generata automaticamente">
            <a:extLst>
              <a:ext uri="{FF2B5EF4-FFF2-40B4-BE49-F238E27FC236}">
                <a16:creationId xmlns:a16="http://schemas.microsoft.com/office/drawing/2014/main" id="{1B3D5CD3-C1D6-C7C1-59B1-13767BA0E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56" y="2247447"/>
            <a:ext cx="5922064" cy="4245428"/>
          </a:xfrm>
          <a:prstGeom prst="rect">
            <a:avLst/>
          </a:prstGeom>
        </p:spPr>
      </p:pic>
      <p:sp>
        <p:nvSpPr>
          <p:cNvPr id="29" name="CasellaDiTesto 28">
            <a:extLst>
              <a:ext uri="{FF2B5EF4-FFF2-40B4-BE49-F238E27FC236}">
                <a16:creationId xmlns:a16="http://schemas.microsoft.com/office/drawing/2014/main" id="{C05D79B6-7E46-4D98-C880-9E8C613772CB}"/>
              </a:ext>
            </a:extLst>
          </p:cNvPr>
          <p:cNvSpPr txBox="1"/>
          <p:nvPr/>
        </p:nvSpPr>
        <p:spPr>
          <a:xfrm>
            <a:off x="7279640" y="2491287"/>
            <a:ext cx="4074160" cy="3899337"/>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it-IT" sz="3200" err="1"/>
              <a:t>Inversion</a:t>
            </a:r>
            <a:r>
              <a:rPr lang="it-IT" sz="3200"/>
              <a:t> of Control</a:t>
            </a:r>
          </a:p>
          <a:p>
            <a:pPr marL="457200" indent="-457200">
              <a:lnSpc>
                <a:spcPct val="200000"/>
              </a:lnSpc>
              <a:buFont typeface="Arial" panose="020B0604020202020204" pitchFamily="34" charset="0"/>
              <a:buChar char="•"/>
            </a:pPr>
            <a:r>
              <a:rPr lang="it-IT" sz="3200"/>
              <a:t>Annotazioni</a:t>
            </a:r>
          </a:p>
          <a:p>
            <a:pPr marL="457200" indent="-457200">
              <a:lnSpc>
                <a:spcPct val="200000"/>
              </a:lnSpc>
              <a:buFont typeface="Arial" panose="020B0604020202020204" pitchFamily="34" charset="0"/>
              <a:buChar char="•"/>
            </a:pPr>
            <a:r>
              <a:rPr lang="it-IT" sz="3200" b="1" err="1"/>
              <a:t>RestClient</a:t>
            </a:r>
            <a:endParaRPr lang="it-IT" sz="3200" b="1"/>
          </a:p>
          <a:p>
            <a:pPr marL="457200" indent="-457200">
              <a:lnSpc>
                <a:spcPct val="200000"/>
              </a:lnSpc>
              <a:buFont typeface="Arial" panose="020B0604020202020204" pitchFamily="34" charset="0"/>
              <a:buChar char="•"/>
            </a:pPr>
            <a:r>
              <a:rPr lang="it-IT" sz="3200" b="1" err="1"/>
              <a:t>Interceptor</a:t>
            </a:r>
            <a:endParaRPr lang="it-IT" sz="3200" b="1"/>
          </a:p>
        </p:txBody>
      </p:sp>
      <p:sp>
        <p:nvSpPr>
          <p:cNvPr id="30" name="Parentesi graffa aperta 29">
            <a:extLst>
              <a:ext uri="{FF2B5EF4-FFF2-40B4-BE49-F238E27FC236}">
                <a16:creationId xmlns:a16="http://schemas.microsoft.com/office/drawing/2014/main" id="{A967F087-AFD7-9C28-5801-DF6AAF6977A9}"/>
              </a:ext>
            </a:extLst>
          </p:cNvPr>
          <p:cNvSpPr/>
          <p:nvPr/>
        </p:nvSpPr>
        <p:spPr>
          <a:xfrm>
            <a:off x="6786880" y="4878530"/>
            <a:ext cx="492760" cy="1512094"/>
          </a:xfrm>
          <a:custGeom>
            <a:avLst/>
            <a:gdLst>
              <a:gd name="connsiteX0" fmla="*/ 492760 w 492760"/>
              <a:gd name="connsiteY0" fmla="*/ 1512094 h 1512094"/>
              <a:gd name="connsiteX1" fmla="*/ 246380 w 492760"/>
              <a:gd name="connsiteY1" fmla="*/ 1471032 h 1512094"/>
              <a:gd name="connsiteX2" fmla="*/ 246380 w 492760"/>
              <a:gd name="connsiteY2" fmla="*/ 797109 h 1512094"/>
              <a:gd name="connsiteX3" fmla="*/ 0 w 492760"/>
              <a:gd name="connsiteY3" fmla="*/ 756047 h 1512094"/>
              <a:gd name="connsiteX4" fmla="*/ 246380 w 492760"/>
              <a:gd name="connsiteY4" fmla="*/ 714985 h 1512094"/>
              <a:gd name="connsiteX5" fmla="*/ 246380 w 492760"/>
              <a:gd name="connsiteY5" fmla="*/ 41062 h 1512094"/>
              <a:gd name="connsiteX6" fmla="*/ 492760 w 492760"/>
              <a:gd name="connsiteY6" fmla="*/ 0 h 1512094"/>
              <a:gd name="connsiteX7" fmla="*/ 492760 w 492760"/>
              <a:gd name="connsiteY7" fmla="*/ 1512094 h 1512094"/>
              <a:gd name="connsiteX0" fmla="*/ 492760 w 492760"/>
              <a:gd name="connsiteY0" fmla="*/ 1512094 h 1512094"/>
              <a:gd name="connsiteX1" fmla="*/ 246380 w 492760"/>
              <a:gd name="connsiteY1" fmla="*/ 1471032 h 1512094"/>
              <a:gd name="connsiteX2" fmla="*/ 246380 w 492760"/>
              <a:gd name="connsiteY2" fmla="*/ 797109 h 1512094"/>
              <a:gd name="connsiteX3" fmla="*/ 0 w 492760"/>
              <a:gd name="connsiteY3" fmla="*/ 756047 h 1512094"/>
              <a:gd name="connsiteX4" fmla="*/ 246380 w 492760"/>
              <a:gd name="connsiteY4" fmla="*/ 714985 h 1512094"/>
              <a:gd name="connsiteX5" fmla="*/ 246380 w 492760"/>
              <a:gd name="connsiteY5" fmla="*/ 41062 h 1512094"/>
              <a:gd name="connsiteX6" fmla="*/ 492760 w 492760"/>
              <a:gd name="connsiteY6" fmla="*/ 0 h 151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760" h="1512094" stroke="0" extrusionOk="0">
                <a:moveTo>
                  <a:pt x="492760" y="1512094"/>
                </a:moveTo>
                <a:cubicBezTo>
                  <a:pt x="353593" y="1509908"/>
                  <a:pt x="243629" y="1493141"/>
                  <a:pt x="246380" y="1471032"/>
                </a:cubicBezTo>
                <a:cubicBezTo>
                  <a:pt x="220193" y="1383061"/>
                  <a:pt x="224342" y="941216"/>
                  <a:pt x="246380" y="797109"/>
                </a:cubicBezTo>
                <a:cubicBezTo>
                  <a:pt x="252147" y="789678"/>
                  <a:pt x="136805" y="759931"/>
                  <a:pt x="0" y="756047"/>
                </a:cubicBezTo>
                <a:cubicBezTo>
                  <a:pt x="134575" y="755665"/>
                  <a:pt x="244740" y="737060"/>
                  <a:pt x="246380" y="714985"/>
                </a:cubicBezTo>
                <a:cubicBezTo>
                  <a:pt x="231138" y="517900"/>
                  <a:pt x="193603" y="111617"/>
                  <a:pt x="246380" y="41062"/>
                </a:cubicBezTo>
                <a:cubicBezTo>
                  <a:pt x="241432" y="-65"/>
                  <a:pt x="342694" y="-2785"/>
                  <a:pt x="492760" y="0"/>
                </a:cubicBezTo>
                <a:cubicBezTo>
                  <a:pt x="415159" y="279062"/>
                  <a:pt x="438185" y="765915"/>
                  <a:pt x="492760" y="1512094"/>
                </a:cubicBezTo>
                <a:close/>
              </a:path>
              <a:path w="492760" h="1512094" fill="none" extrusionOk="0">
                <a:moveTo>
                  <a:pt x="492760" y="1512094"/>
                </a:moveTo>
                <a:cubicBezTo>
                  <a:pt x="355291" y="1513864"/>
                  <a:pt x="248116" y="1489560"/>
                  <a:pt x="246380" y="1471032"/>
                </a:cubicBezTo>
                <a:cubicBezTo>
                  <a:pt x="262015" y="1228828"/>
                  <a:pt x="205906" y="960831"/>
                  <a:pt x="246380" y="797109"/>
                </a:cubicBezTo>
                <a:cubicBezTo>
                  <a:pt x="247368" y="763110"/>
                  <a:pt x="133005" y="758526"/>
                  <a:pt x="0" y="756047"/>
                </a:cubicBezTo>
                <a:cubicBezTo>
                  <a:pt x="134529" y="756837"/>
                  <a:pt x="246020" y="738161"/>
                  <a:pt x="246380" y="714985"/>
                </a:cubicBezTo>
                <a:cubicBezTo>
                  <a:pt x="215848" y="510210"/>
                  <a:pt x="232057" y="243073"/>
                  <a:pt x="246380" y="41062"/>
                </a:cubicBezTo>
                <a:cubicBezTo>
                  <a:pt x="246801" y="11101"/>
                  <a:pt x="356479" y="6371"/>
                  <a:pt x="492760" y="0"/>
                </a:cubicBezTo>
              </a:path>
              <a:path w="492760" h="1512094" fill="none" stroke="0" extrusionOk="0">
                <a:moveTo>
                  <a:pt x="492760" y="1512094"/>
                </a:moveTo>
                <a:cubicBezTo>
                  <a:pt x="358872" y="1510612"/>
                  <a:pt x="245180" y="1493443"/>
                  <a:pt x="246380" y="1471032"/>
                </a:cubicBezTo>
                <a:cubicBezTo>
                  <a:pt x="273064" y="1169979"/>
                  <a:pt x="230209" y="1073212"/>
                  <a:pt x="246380" y="797109"/>
                </a:cubicBezTo>
                <a:cubicBezTo>
                  <a:pt x="235981" y="770294"/>
                  <a:pt x="125942" y="761142"/>
                  <a:pt x="0" y="756047"/>
                </a:cubicBezTo>
                <a:cubicBezTo>
                  <a:pt x="137618" y="756004"/>
                  <a:pt x="247314" y="740344"/>
                  <a:pt x="246380" y="714985"/>
                </a:cubicBezTo>
                <a:cubicBezTo>
                  <a:pt x="233956" y="538852"/>
                  <a:pt x="216568" y="167379"/>
                  <a:pt x="246380" y="41062"/>
                </a:cubicBezTo>
                <a:cubicBezTo>
                  <a:pt x="235121" y="13691"/>
                  <a:pt x="368556" y="-12104"/>
                  <a:pt x="492760" y="0"/>
                </a:cubicBezTo>
              </a:path>
            </a:pathLst>
          </a:custGeom>
          <a:ln>
            <a:extLst>
              <a:ext uri="{C807C97D-BFC1-408E-A445-0C87EB9F89A2}">
                <ask:lineSketchStyleProps xmlns:ask="http://schemas.microsoft.com/office/drawing/2018/sketchyshapes" sd="1111485827">
                  <a:prstGeom prst="leftBrace">
                    <a:avLst/>
                  </a:prstGeom>
                  <ask:type>
                    <ask:lineSketchCurved/>
                  </ask:type>
                </ask:lineSketchStyleProps>
              </a:ext>
            </a:extLst>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087758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5E9119-2EAF-6618-A367-4C9129FEE64E}"/>
              </a:ext>
            </a:extLst>
          </p:cNvPr>
          <p:cNvSpPr>
            <a:spLocks noGrp="1"/>
          </p:cNvSpPr>
          <p:nvPr>
            <p:ph type="title"/>
          </p:nvPr>
        </p:nvSpPr>
        <p:spPr>
          <a:xfrm>
            <a:off x="838200" y="365125"/>
            <a:ext cx="2157652" cy="1325563"/>
          </a:xfrm>
        </p:spPr>
        <p:txBody>
          <a:bodyPr/>
          <a:lstStyle/>
          <a:p>
            <a:r>
              <a:rPr lang="it-IT" err="1"/>
              <a:t>nba_api</a:t>
            </a:r>
            <a:endParaRPr lang="it-IT"/>
          </a:p>
        </p:txBody>
      </p:sp>
      <p:pic>
        <p:nvPicPr>
          <p:cNvPr id="5" name="Immagine 4" descr="Immagine che contiene gatto, clipart, Elementi grafici&#10;&#10;Descrizione generata automaticamente">
            <a:extLst>
              <a:ext uri="{FF2B5EF4-FFF2-40B4-BE49-F238E27FC236}">
                <a16:creationId xmlns:a16="http://schemas.microsoft.com/office/drawing/2014/main" id="{01CCB9D7-F412-D289-A388-0C0C13938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348" y="99840"/>
            <a:ext cx="1749604" cy="1749604"/>
          </a:xfrm>
          <a:prstGeom prst="rect">
            <a:avLst/>
          </a:prstGeom>
        </p:spPr>
      </p:pic>
      <p:sp>
        <p:nvSpPr>
          <p:cNvPr id="6" name="CasellaDiTesto 5">
            <a:extLst>
              <a:ext uri="{FF2B5EF4-FFF2-40B4-BE49-F238E27FC236}">
                <a16:creationId xmlns:a16="http://schemas.microsoft.com/office/drawing/2014/main" id="{CFE96A11-E55E-9A48-E444-412B80AC1302}"/>
              </a:ext>
            </a:extLst>
          </p:cNvPr>
          <p:cNvSpPr txBox="1"/>
          <p:nvPr/>
        </p:nvSpPr>
        <p:spPr>
          <a:xfrm>
            <a:off x="4507910" y="1838134"/>
            <a:ext cx="2316480" cy="523220"/>
          </a:xfrm>
          <a:prstGeom prst="rect">
            <a:avLst/>
          </a:prstGeom>
          <a:noFill/>
        </p:spPr>
        <p:txBody>
          <a:bodyPr wrap="square" rtlCol="0">
            <a:spAutoFit/>
          </a:bodyPr>
          <a:lstStyle/>
          <a:p>
            <a:r>
              <a:rPr lang="it-IT" sz="2800" i="1" err="1"/>
              <a:t>swar</a:t>
            </a:r>
            <a:r>
              <a:rPr lang="it-IT" sz="2800" i="1"/>
              <a:t>/</a:t>
            </a:r>
            <a:r>
              <a:rPr lang="it-IT" sz="2800" i="1" err="1"/>
              <a:t>nba_api</a:t>
            </a:r>
            <a:endParaRPr lang="it-IT" sz="2800" i="1"/>
          </a:p>
        </p:txBody>
      </p:sp>
      <p:pic>
        <p:nvPicPr>
          <p:cNvPr id="8" name="Immagine 7" descr="Immagine che contiene clipart, simbolo, Elementi grafici, cartone animato&#10;&#10;Descrizione generata automaticamente">
            <a:extLst>
              <a:ext uri="{FF2B5EF4-FFF2-40B4-BE49-F238E27FC236}">
                <a16:creationId xmlns:a16="http://schemas.microsoft.com/office/drawing/2014/main" id="{2305F571-652F-98DB-30B0-54527B527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354" y="474812"/>
            <a:ext cx="1003564" cy="999659"/>
          </a:xfrm>
          <a:prstGeom prst="rect">
            <a:avLst/>
          </a:prstGeom>
        </p:spPr>
      </p:pic>
      <p:cxnSp>
        <p:nvCxnSpPr>
          <p:cNvPr id="10" name="Connettore 2 9">
            <a:extLst>
              <a:ext uri="{FF2B5EF4-FFF2-40B4-BE49-F238E27FC236}">
                <a16:creationId xmlns:a16="http://schemas.microsoft.com/office/drawing/2014/main" id="{A7D31D00-5FC2-6F2E-913E-2FFF19906A9A}"/>
              </a:ext>
            </a:extLst>
          </p:cNvPr>
          <p:cNvCxnSpPr>
            <a:cxnSpLocks/>
            <a:endCxn id="17" idx="0"/>
          </p:cNvCxnSpPr>
          <p:nvPr/>
        </p:nvCxnSpPr>
        <p:spPr>
          <a:xfrm flipH="1">
            <a:off x="1613138" y="1549638"/>
            <a:ext cx="14964" cy="32636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Connettore 2 11">
            <a:extLst>
              <a:ext uri="{FF2B5EF4-FFF2-40B4-BE49-F238E27FC236}">
                <a16:creationId xmlns:a16="http://schemas.microsoft.com/office/drawing/2014/main" id="{4F798991-2958-0D76-BBCD-D0DDE7B8BC01}"/>
              </a:ext>
            </a:extLst>
          </p:cNvPr>
          <p:cNvCxnSpPr>
            <a:cxnSpLocks/>
            <a:endCxn id="20" idx="0"/>
          </p:cNvCxnSpPr>
          <p:nvPr/>
        </p:nvCxnSpPr>
        <p:spPr>
          <a:xfrm>
            <a:off x="2568946" y="1549638"/>
            <a:ext cx="2513833" cy="326360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CasellaDiTesto 16">
            <a:extLst>
              <a:ext uri="{FF2B5EF4-FFF2-40B4-BE49-F238E27FC236}">
                <a16:creationId xmlns:a16="http://schemas.microsoft.com/office/drawing/2014/main" id="{FB6D5CDB-6185-3ECD-2473-4704A7082BC9}"/>
              </a:ext>
            </a:extLst>
          </p:cNvPr>
          <p:cNvSpPr txBox="1"/>
          <p:nvPr/>
        </p:nvSpPr>
        <p:spPr>
          <a:xfrm>
            <a:off x="321548" y="4813241"/>
            <a:ext cx="2583180" cy="1815882"/>
          </a:xfrm>
          <a:prstGeom prst="rect">
            <a:avLst/>
          </a:prstGeom>
          <a:noFill/>
        </p:spPr>
        <p:txBody>
          <a:bodyPr wrap="square" rtlCol="0">
            <a:spAutoFit/>
          </a:bodyPr>
          <a:lstStyle/>
          <a:p>
            <a:pPr algn="ctr"/>
            <a:r>
              <a:rPr lang="it-IT" sz="2800" b="1"/>
              <a:t>Middleware</a:t>
            </a:r>
            <a:r>
              <a:rPr lang="it-IT" sz="2800"/>
              <a:t> REST API per applicazione web</a:t>
            </a:r>
          </a:p>
        </p:txBody>
      </p:sp>
      <p:sp>
        <p:nvSpPr>
          <p:cNvPr id="20" name="CasellaDiTesto 19">
            <a:extLst>
              <a:ext uri="{FF2B5EF4-FFF2-40B4-BE49-F238E27FC236}">
                <a16:creationId xmlns:a16="http://schemas.microsoft.com/office/drawing/2014/main" id="{90A4E8C9-6690-D901-B8D1-60154BDD8D5B}"/>
              </a:ext>
            </a:extLst>
          </p:cNvPr>
          <p:cNvSpPr txBox="1"/>
          <p:nvPr/>
        </p:nvSpPr>
        <p:spPr>
          <a:xfrm>
            <a:off x="3357469" y="4813241"/>
            <a:ext cx="3450619" cy="1815882"/>
          </a:xfrm>
          <a:prstGeom prst="rect">
            <a:avLst/>
          </a:prstGeom>
          <a:noFill/>
        </p:spPr>
        <p:txBody>
          <a:bodyPr wrap="square" rtlCol="0">
            <a:spAutoFit/>
          </a:bodyPr>
          <a:lstStyle/>
          <a:p>
            <a:pPr algn="ctr"/>
            <a:r>
              <a:rPr lang="it-IT" sz="2800" b="1"/>
              <a:t>Popolamento</a:t>
            </a:r>
            <a:r>
              <a:rPr lang="it-IT" sz="2800"/>
              <a:t> </a:t>
            </a:r>
            <a:r>
              <a:rPr lang="it-IT" sz="2800" b="1"/>
              <a:t>database</a:t>
            </a:r>
            <a:r>
              <a:rPr lang="it-IT" sz="2800"/>
              <a:t> per allenare modello di Machine Learning</a:t>
            </a:r>
          </a:p>
        </p:txBody>
      </p:sp>
      <p:pic>
        <p:nvPicPr>
          <p:cNvPr id="33" name="Immagine 32" descr="Immagine che contiene testo, schermata, Carattere&#10;&#10;Descrizione generata automaticamente">
            <a:extLst>
              <a:ext uri="{FF2B5EF4-FFF2-40B4-BE49-F238E27FC236}">
                <a16:creationId xmlns:a16="http://schemas.microsoft.com/office/drawing/2014/main" id="{F1CFA7F1-4A79-02B3-56DA-31A4E1607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736" y="2413129"/>
            <a:ext cx="4527969" cy="4319869"/>
          </a:xfrm>
          <a:prstGeom prst="rect">
            <a:avLst/>
          </a:prstGeom>
        </p:spPr>
      </p:pic>
      <p:cxnSp>
        <p:nvCxnSpPr>
          <p:cNvPr id="35" name="Connettore 2 34">
            <a:extLst>
              <a:ext uri="{FF2B5EF4-FFF2-40B4-BE49-F238E27FC236}">
                <a16:creationId xmlns:a16="http://schemas.microsoft.com/office/drawing/2014/main" id="{B11D2849-F956-E209-43C1-D3F9F60E3625}"/>
              </a:ext>
            </a:extLst>
          </p:cNvPr>
          <p:cNvCxnSpPr>
            <a:stCxn id="5" idx="3"/>
            <a:endCxn id="8" idx="1"/>
          </p:cNvCxnSpPr>
          <p:nvPr/>
        </p:nvCxnSpPr>
        <p:spPr>
          <a:xfrm>
            <a:off x="6540952" y="974642"/>
            <a:ext cx="22224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ttore 2 35">
            <a:extLst>
              <a:ext uri="{FF2B5EF4-FFF2-40B4-BE49-F238E27FC236}">
                <a16:creationId xmlns:a16="http://schemas.microsoft.com/office/drawing/2014/main" id="{84131758-9892-0698-47BC-54DB32ADADF6}"/>
              </a:ext>
            </a:extLst>
          </p:cNvPr>
          <p:cNvCxnSpPr>
            <a:cxnSpLocks/>
            <a:stCxn id="8" idx="2"/>
          </p:cNvCxnSpPr>
          <p:nvPr/>
        </p:nvCxnSpPr>
        <p:spPr>
          <a:xfrm>
            <a:off x="9265136" y="1474471"/>
            <a:ext cx="0" cy="9386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8665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3474D4C5-6C8C-E4CC-2C6A-D0CA45251F19}"/>
              </a:ext>
            </a:extLst>
          </p:cNvPr>
          <p:cNvSpPr>
            <a:spLocks noGrp="1"/>
          </p:cNvSpPr>
          <p:nvPr>
            <p:ph type="title"/>
          </p:nvPr>
        </p:nvSpPr>
        <p:spPr>
          <a:xfrm>
            <a:off x="3396343" y="235856"/>
            <a:ext cx="5392511" cy="788081"/>
          </a:xfrm>
        </p:spPr>
        <p:txBody>
          <a:bodyPr/>
          <a:lstStyle/>
          <a:p>
            <a:pPr algn="ctr"/>
            <a:r>
              <a:rPr lang="it-IT"/>
              <a:t>Il Dataset</a:t>
            </a:r>
          </a:p>
        </p:txBody>
      </p:sp>
      <p:sp>
        <p:nvSpPr>
          <p:cNvPr id="10" name="CasellaDiTesto 9">
            <a:extLst>
              <a:ext uri="{FF2B5EF4-FFF2-40B4-BE49-F238E27FC236}">
                <a16:creationId xmlns:a16="http://schemas.microsoft.com/office/drawing/2014/main" id="{199F5506-EFA9-BCC8-16EA-030A951D989A}"/>
              </a:ext>
            </a:extLst>
          </p:cNvPr>
          <p:cNvSpPr txBox="1"/>
          <p:nvPr/>
        </p:nvSpPr>
        <p:spPr>
          <a:xfrm>
            <a:off x="149679" y="1224643"/>
            <a:ext cx="11887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La creazione del Dataset risulta la vera prima challenge, poiché senza i dati consoni non è possibile ottenere un modello avente una </a:t>
            </a:r>
            <a:r>
              <a:rPr lang="it-IT" err="1"/>
              <a:t>accuracy</a:t>
            </a:r>
            <a:r>
              <a:rPr lang="it-IT"/>
              <a:t> soddisfacente</a:t>
            </a:r>
          </a:p>
        </p:txBody>
      </p:sp>
      <p:sp>
        <p:nvSpPr>
          <p:cNvPr id="11" name="CasellaDiTesto 10">
            <a:extLst>
              <a:ext uri="{FF2B5EF4-FFF2-40B4-BE49-F238E27FC236}">
                <a16:creationId xmlns:a16="http://schemas.microsoft.com/office/drawing/2014/main" id="{348142E7-87A3-4264-D017-E902263C87E0}"/>
              </a:ext>
            </a:extLst>
          </p:cNvPr>
          <p:cNvSpPr txBox="1"/>
          <p:nvPr/>
        </p:nvSpPr>
        <p:spPr>
          <a:xfrm>
            <a:off x="149679" y="2081893"/>
            <a:ext cx="118940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Sono stati analizzati vari articoli online tra cui "</a:t>
            </a:r>
            <a:r>
              <a:rPr lang="it-IT" err="1"/>
              <a:t>Which</a:t>
            </a:r>
            <a:r>
              <a:rPr lang="it-IT"/>
              <a:t> NBA </a:t>
            </a:r>
            <a:r>
              <a:rPr lang="it-IT" err="1"/>
              <a:t>Statistic</a:t>
            </a:r>
            <a:r>
              <a:rPr lang="it-IT"/>
              <a:t> </a:t>
            </a:r>
            <a:r>
              <a:rPr lang="it-IT" err="1"/>
              <a:t>Actually</a:t>
            </a:r>
            <a:r>
              <a:rPr lang="it-IT"/>
              <a:t> </a:t>
            </a:r>
            <a:r>
              <a:rPr lang="it-IT" err="1"/>
              <a:t>Translate</a:t>
            </a:r>
            <a:r>
              <a:rPr lang="it-IT"/>
              <a:t> to </a:t>
            </a:r>
            <a:r>
              <a:rPr lang="it-IT" err="1"/>
              <a:t>Wins</a:t>
            </a:r>
            <a:r>
              <a:rPr lang="it-IT"/>
              <a:t>" by </a:t>
            </a:r>
            <a:r>
              <a:rPr lang="it-IT" err="1"/>
              <a:t>Chinmay</a:t>
            </a:r>
            <a:r>
              <a:rPr lang="it-IT"/>
              <a:t> </a:t>
            </a:r>
            <a:r>
              <a:rPr lang="it-IT" err="1"/>
              <a:t>Vayda</a:t>
            </a:r>
            <a:r>
              <a:rPr lang="it-IT"/>
              <a:t> e parecchie repository di GitHub tra cui "Analysis of the </a:t>
            </a:r>
            <a:r>
              <a:rPr lang="it-IT" err="1"/>
              <a:t>Outcome</a:t>
            </a:r>
            <a:r>
              <a:rPr lang="it-IT"/>
              <a:t> of NBA Games" redatto dalla Bryant University</a:t>
            </a:r>
          </a:p>
        </p:txBody>
      </p:sp>
      <p:pic>
        <p:nvPicPr>
          <p:cNvPr id="12" name="Immagine 11" descr="Immagine che contiene testo, Carattere, bianco, algebra&#10;&#10;Descrizione generata automaticamente">
            <a:extLst>
              <a:ext uri="{FF2B5EF4-FFF2-40B4-BE49-F238E27FC236}">
                <a16:creationId xmlns:a16="http://schemas.microsoft.com/office/drawing/2014/main" id="{EA015FE1-16E8-3F07-B62F-FE9610B56A7A}"/>
              </a:ext>
            </a:extLst>
          </p:cNvPr>
          <p:cNvPicPr>
            <a:picLocks noChangeAspect="1"/>
          </p:cNvPicPr>
          <p:nvPr/>
        </p:nvPicPr>
        <p:blipFill>
          <a:blip r:embed="rId2"/>
          <a:stretch>
            <a:fillRect/>
          </a:stretch>
        </p:blipFill>
        <p:spPr>
          <a:xfrm>
            <a:off x="2267328" y="3289190"/>
            <a:ext cx="7654017" cy="1951126"/>
          </a:xfrm>
          <a:prstGeom prst="rect">
            <a:avLst/>
          </a:prstGeom>
          <a:ln>
            <a:solidFill>
              <a:schemeClr val="tx1"/>
            </a:solidFill>
          </a:ln>
        </p:spPr>
      </p:pic>
      <p:sp>
        <p:nvSpPr>
          <p:cNvPr id="14" name="CasellaDiTesto 13">
            <a:extLst>
              <a:ext uri="{FF2B5EF4-FFF2-40B4-BE49-F238E27FC236}">
                <a16:creationId xmlns:a16="http://schemas.microsoft.com/office/drawing/2014/main" id="{7D3A4E8B-0A5C-AD75-C694-8DE8CF049B59}"/>
              </a:ext>
            </a:extLst>
          </p:cNvPr>
          <p:cNvSpPr txBox="1"/>
          <p:nvPr/>
        </p:nvSpPr>
        <p:spPr>
          <a:xfrm>
            <a:off x="149679" y="5905500"/>
            <a:ext cx="118940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Non tutte queste metriche sono state alla fine utilizzate, alcune è stato necessario ignorarle per avere modelli più performanti e conseguentemente più accurati</a:t>
            </a:r>
          </a:p>
        </p:txBody>
      </p:sp>
    </p:spTree>
    <p:extLst>
      <p:ext uri="{BB962C8B-B14F-4D97-AF65-F5344CB8AC3E}">
        <p14:creationId xmlns:p14="http://schemas.microsoft.com/office/powerpoint/2010/main" val="2055315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ttangolo con angoli arrotondati 24">
            <a:extLst>
              <a:ext uri="{FF2B5EF4-FFF2-40B4-BE49-F238E27FC236}">
                <a16:creationId xmlns:a16="http://schemas.microsoft.com/office/drawing/2014/main" id="{63BBBF12-B985-7211-3F31-837A0B51F661}"/>
              </a:ext>
            </a:extLst>
          </p:cNvPr>
          <p:cNvSpPr/>
          <p:nvPr/>
        </p:nvSpPr>
        <p:spPr>
          <a:xfrm>
            <a:off x="1206954" y="3574052"/>
            <a:ext cx="3694339" cy="259896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02AAB378-A77D-48EC-8E5A-F1DDD42A7A8B}"/>
              </a:ext>
            </a:extLst>
          </p:cNvPr>
          <p:cNvSpPr/>
          <p:nvPr/>
        </p:nvSpPr>
        <p:spPr>
          <a:xfrm>
            <a:off x="7391400" y="3621677"/>
            <a:ext cx="3694339" cy="259896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DE0A16D3-ECA6-1501-FFC7-3D3709B24EE5}"/>
              </a:ext>
            </a:extLst>
          </p:cNvPr>
          <p:cNvSpPr>
            <a:spLocks noGrp="1"/>
          </p:cNvSpPr>
          <p:nvPr>
            <p:ph type="title"/>
          </p:nvPr>
        </p:nvSpPr>
        <p:spPr>
          <a:xfrm>
            <a:off x="3396343" y="235856"/>
            <a:ext cx="5392511" cy="788081"/>
          </a:xfrm>
        </p:spPr>
        <p:txBody>
          <a:bodyPr/>
          <a:lstStyle/>
          <a:p>
            <a:r>
              <a:rPr lang="it-IT"/>
              <a:t>Approccio al problema</a:t>
            </a:r>
          </a:p>
        </p:txBody>
      </p:sp>
      <p:sp>
        <p:nvSpPr>
          <p:cNvPr id="6" name="CasellaDiTesto 5">
            <a:extLst>
              <a:ext uri="{FF2B5EF4-FFF2-40B4-BE49-F238E27FC236}">
                <a16:creationId xmlns:a16="http://schemas.microsoft.com/office/drawing/2014/main" id="{87506C0D-1425-91ED-BB8E-191250EB83F0}"/>
              </a:ext>
            </a:extLst>
          </p:cNvPr>
          <p:cNvSpPr txBox="1"/>
          <p:nvPr/>
        </p:nvSpPr>
        <p:spPr>
          <a:xfrm>
            <a:off x="1954530" y="1346290"/>
            <a:ext cx="8349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t>Obiettivo</a:t>
            </a:r>
            <a:r>
              <a:rPr lang="it-IT"/>
              <a:t>: Creazione di un modello capace di predire il risultato delle partite NBA</a:t>
            </a:r>
          </a:p>
        </p:txBody>
      </p:sp>
      <p:sp>
        <p:nvSpPr>
          <p:cNvPr id="8" name="CasellaDiTesto 7">
            <a:extLst>
              <a:ext uri="{FF2B5EF4-FFF2-40B4-BE49-F238E27FC236}">
                <a16:creationId xmlns:a16="http://schemas.microsoft.com/office/drawing/2014/main" id="{912FE335-E729-FC64-77EF-026D17D2ED32}"/>
              </a:ext>
            </a:extLst>
          </p:cNvPr>
          <p:cNvSpPr txBox="1"/>
          <p:nvPr/>
        </p:nvSpPr>
        <p:spPr>
          <a:xfrm>
            <a:off x="2056583" y="2040254"/>
            <a:ext cx="807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t>Risoluzione</a:t>
            </a:r>
            <a:r>
              <a:rPr lang="it-IT"/>
              <a:t>:</a:t>
            </a:r>
          </a:p>
        </p:txBody>
      </p:sp>
      <p:cxnSp>
        <p:nvCxnSpPr>
          <p:cNvPr id="10" name="Connettore 2 9">
            <a:extLst>
              <a:ext uri="{FF2B5EF4-FFF2-40B4-BE49-F238E27FC236}">
                <a16:creationId xmlns:a16="http://schemas.microsoft.com/office/drawing/2014/main" id="{C2C4BBA7-9D94-1773-BDBB-621F7DF37B0A}"/>
              </a:ext>
            </a:extLst>
          </p:cNvPr>
          <p:cNvCxnSpPr/>
          <p:nvPr/>
        </p:nvCxnSpPr>
        <p:spPr>
          <a:xfrm flipH="1">
            <a:off x="6090558" y="2788103"/>
            <a:ext cx="4081" cy="3111953"/>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3" name="CasellaDiTesto 12">
            <a:extLst>
              <a:ext uri="{FF2B5EF4-FFF2-40B4-BE49-F238E27FC236}">
                <a16:creationId xmlns:a16="http://schemas.microsoft.com/office/drawing/2014/main" id="{F824F650-B7A5-A55F-A36E-BEA164B9B555}"/>
              </a:ext>
            </a:extLst>
          </p:cNvPr>
          <p:cNvSpPr txBox="1"/>
          <p:nvPr/>
        </p:nvSpPr>
        <p:spPr>
          <a:xfrm>
            <a:off x="1678032" y="415915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solidFill>
                  <a:schemeClr val="bg1"/>
                </a:solidFill>
              </a:rPr>
              <a:t>Classificazione binaria</a:t>
            </a:r>
          </a:p>
        </p:txBody>
      </p:sp>
      <p:sp>
        <p:nvSpPr>
          <p:cNvPr id="15" name="CasellaDiTesto 14">
            <a:extLst>
              <a:ext uri="{FF2B5EF4-FFF2-40B4-BE49-F238E27FC236}">
                <a16:creationId xmlns:a16="http://schemas.microsoft.com/office/drawing/2014/main" id="{CC96001E-67D8-90A3-652C-025766EBBF5C}"/>
              </a:ext>
            </a:extLst>
          </p:cNvPr>
          <p:cNvSpPr txBox="1"/>
          <p:nvPr/>
        </p:nvSpPr>
        <p:spPr>
          <a:xfrm>
            <a:off x="7803967" y="3837213"/>
            <a:ext cx="28792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Previsione dell'esito esatto</a:t>
            </a:r>
          </a:p>
        </p:txBody>
      </p:sp>
      <p:sp>
        <p:nvSpPr>
          <p:cNvPr id="17" name="Rettangolo con angoli arrotondati 16">
            <a:extLst>
              <a:ext uri="{FF2B5EF4-FFF2-40B4-BE49-F238E27FC236}">
                <a16:creationId xmlns:a16="http://schemas.microsoft.com/office/drawing/2014/main" id="{FB79B732-DDA5-3A08-C641-47C7B270068E}"/>
              </a:ext>
            </a:extLst>
          </p:cNvPr>
          <p:cNvSpPr/>
          <p:nvPr/>
        </p:nvSpPr>
        <p:spPr>
          <a:xfrm>
            <a:off x="1199061" y="2681150"/>
            <a:ext cx="3701142" cy="63953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6244C96B-619C-DE48-25F6-AA1C4F5C7ABD}"/>
              </a:ext>
            </a:extLst>
          </p:cNvPr>
          <p:cNvSpPr txBox="1"/>
          <p:nvPr/>
        </p:nvSpPr>
        <p:spPr>
          <a:xfrm>
            <a:off x="1349011" y="2815859"/>
            <a:ext cx="3403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MODELLO DI CLASSIFICAZIONE</a:t>
            </a:r>
          </a:p>
        </p:txBody>
      </p:sp>
      <p:sp>
        <p:nvSpPr>
          <p:cNvPr id="19" name="CasellaDiTesto 18">
            <a:extLst>
              <a:ext uri="{FF2B5EF4-FFF2-40B4-BE49-F238E27FC236}">
                <a16:creationId xmlns:a16="http://schemas.microsoft.com/office/drawing/2014/main" id="{7D8BE0ED-7006-B936-32FB-5A22FC853FAC}"/>
              </a:ext>
            </a:extLst>
          </p:cNvPr>
          <p:cNvSpPr txBox="1"/>
          <p:nvPr/>
        </p:nvSpPr>
        <p:spPr>
          <a:xfrm>
            <a:off x="1678031" y="522051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solidFill>
                  <a:schemeClr val="bg1"/>
                </a:solidFill>
              </a:rPr>
              <a:t>Multi-Layer </a:t>
            </a:r>
            <a:r>
              <a:rPr lang="it-IT" err="1">
                <a:solidFill>
                  <a:schemeClr val="bg1"/>
                </a:solidFill>
              </a:rPr>
              <a:t>Perceptron</a:t>
            </a:r>
            <a:endParaRPr lang="it-IT">
              <a:solidFill>
                <a:schemeClr val="bg1"/>
              </a:solidFill>
            </a:endParaRPr>
          </a:p>
        </p:txBody>
      </p:sp>
      <p:sp>
        <p:nvSpPr>
          <p:cNvPr id="20" name="Rettangolo con angoli arrotondati 19">
            <a:extLst>
              <a:ext uri="{FF2B5EF4-FFF2-40B4-BE49-F238E27FC236}">
                <a16:creationId xmlns:a16="http://schemas.microsoft.com/office/drawing/2014/main" id="{8E4CD2BE-4F24-DDE3-4734-1427A8270007}"/>
              </a:ext>
            </a:extLst>
          </p:cNvPr>
          <p:cNvSpPr/>
          <p:nvPr/>
        </p:nvSpPr>
        <p:spPr>
          <a:xfrm>
            <a:off x="7390311" y="2721971"/>
            <a:ext cx="3701142" cy="63953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F49DCE8D-B811-BCB9-C4EA-E96CE83228DC}"/>
              </a:ext>
            </a:extLst>
          </p:cNvPr>
          <p:cNvSpPr txBox="1"/>
          <p:nvPr/>
        </p:nvSpPr>
        <p:spPr>
          <a:xfrm>
            <a:off x="7540260" y="2856681"/>
            <a:ext cx="3403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MODELLO DI CLASSIFICAZIONE</a:t>
            </a:r>
          </a:p>
        </p:txBody>
      </p:sp>
      <p:sp>
        <p:nvSpPr>
          <p:cNvPr id="22" name="CasellaDiTesto 21">
            <a:extLst>
              <a:ext uri="{FF2B5EF4-FFF2-40B4-BE49-F238E27FC236}">
                <a16:creationId xmlns:a16="http://schemas.microsoft.com/office/drawing/2014/main" id="{A216A495-70B8-2E65-267B-DB541C7903DA}"/>
              </a:ext>
            </a:extLst>
          </p:cNvPr>
          <p:cNvSpPr txBox="1"/>
          <p:nvPr/>
        </p:nvSpPr>
        <p:spPr>
          <a:xfrm>
            <a:off x="7869281" y="4390478"/>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solidFill>
                  <a:schemeClr val="bg1"/>
                </a:solidFill>
              </a:rPr>
              <a:t>Random </a:t>
            </a:r>
            <a:r>
              <a:rPr lang="it-IT" err="1">
                <a:solidFill>
                  <a:schemeClr val="bg1"/>
                </a:solidFill>
              </a:rPr>
              <a:t>Forest</a:t>
            </a:r>
            <a:endParaRPr lang="it-IT">
              <a:solidFill>
                <a:schemeClr val="bg1"/>
              </a:solidFill>
            </a:endParaRPr>
          </a:p>
          <a:p>
            <a:pPr algn="ctr"/>
            <a:r>
              <a:rPr lang="it-IT">
                <a:solidFill>
                  <a:schemeClr val="bg1"/>
                </a:solidFill>
              </a:rPr>
              <a:t>Support </a:t>
            </a:r>
            <a:r>
              <a:rPr lang="it-IT" err="1">
                <a:solidFill>
                  <a:schemeClr val="bg1"/>
                </a:solidFill>
              </a:rPr>
              <a:t>Vector</a:t>
            </a:r>
            <a:r>
              <a:rPr lang="it-IT">
                <a:solidFill>
                  <a:schemeClr val="bg1"/>
                </a:solidFill>
              </a:rPr>
              <a:t> Machine</a:t>
            </a:r>
          </a:p>
          <a:p>
            <a:pPr algn="ctr"/>
            <a:r>
              <a:rPr lang="it-IT">
                <a:solidFill>
                  <a:schemeClr val="bg1"/>
                </a:solidFill>
              </a:rPr>
              <a:t>XGBOOST</a:t>
            </a:r>
          </a:p>
          <a:p>
            <a:pPr algn="ctr"/>
            <a:r>
              <a:rPr lang="it-IT">
                <a:solidFill>
                  <a:schemeClr val="bg1"/>
                </a:solidFill>
              </a:rPr>
              <a:t>Regressione Lineare</a:t>
            </a:r>
          </a:p>
          <a:p>
            <a:pPr algn="ctr"/>
            <a:r>
              <a:rPr lang="it-IT">
                <a:solidFill>
                  <a:schemeClr val="bg1"/>
                </a:solidFill>
              </a:rPr>
              <a:t>K-</a:t>
            </a:r>
            <a:r>
              <a:rPr lang="it-IT" err="1">
                <a:solidFill>
                  <a:schemeClr val="bg1"/>
                </a:solidFill>
              </a:rPr>
              <a:t>Nearest</a:t>
            </a:r>
            <a:r>
              <a:rPr lang="it-IT">
                <a:solidFill>
                  <a:schemeClr val="bg1"/>
                </a:solidFill>
              </a:rPr>
              <a:t> </a:t>
            </a:r>
            <a:r>
              <a:rPr lang="it-IT" err="1">
                <a:solidFill>
                  <a:schemeClr val="bg1"/>
                </a:solidFill>
              </a:rPr>
              <a:t>Neighbors</a:t>
            </a:r>
            <a:endParaRPr lang="it-IT">
              <a:solidFill>
                <a:schemeClr val="bg1"/>
              </a:solidFill>
            </a:endParaRPr>
          </a:p>
          <a:p>
            <a:pPr algn="ctr"/>
            <a:r>
              <a:rPr lang="it-IT" err="1">
                <a:solidFill>
                  <a:schemeClr val="bg1"/>
                </a:solidFill>
              </a:rPr>
              <a:t>Bayesian</a:t>
            </a:r>
            <a:endParaRPr lang="it-IT">
              <a:solidFill>
                <a:schemeClr val="bg1"/>
              </a:solidFill>
            </a:endParaRPr>
          </a:p>
        </p:txBody>
      </p:sp>
    </p:spTree>
    <p:extLst>
      <p:ext uri="{BB962C8B-B14F-4D97-AF65-F5344CB8AC3E}">
        <p14:creationId xmlns:p14="http://schemas.microsoft.com/office/powerpoint/2010/main" val="386007696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1</Notes>
  <HiddenSlides>0</HiddenSlides>
  <ScaleCrop>false</ScaleCrop>
  <HeadingPairs>
    <vt:vector size="4" baseType="variant">
      <vt:variant>
        <vt:lpstr>Tema</vt:lpstr>
      </vt:variant>
      <vt:variant>
        <vt:i4>1</vt:i4>
      </vt:variant>
      <vt:variant>
        <vt:lpstr>Titoli diapositive</vt:lpstr>
      </vt:variant>
      <vt:variant>
        <vt:i4>37</vt:i4>
      </vt:variant>
    </vt:vector>
  </HeadingPairs>
  <TitlesOfParts>
    <vt:vector size="38" baseType="lpstr">
      <vt:lpstr>Tema di Office</vt:lpstr>
      <vt:lpstr>COURTSIGHT</vt:lpstr>
      <vt:lpstr>Requisiti del servizio</vt:lpstr>
      <vt:lpstr>Architettura</vt:lpstr>
      <vt:lpstr>Middleware</vt:lpstr>
      <vt:lpstr>bet_api</vt:lpstr>
      <vt:lpstr>bet_api</vt:lpstr>
      <vt:lpstr>nba_api</vt:lpstr>
      <vt:lpstr>Il Dataset</vt:lpstr>
      <vt:lpstr>Approccio al problema</vt:lpstr>
      <vt:lpstr>Modello di Classificazione</vt:lpstr>
      <vt:lpstr>Risultati Modello di Classificazione</vt:lpstr>
      <vt:lpstr>Modello di Regressione</vt:lpstr>
      <vt:lpstr>K-Nearest Neighbors</vt:lpstr>
      <vt:lpstr>Support Vector Machine</vt:lpstr>
      <vt:lpstr>Random Forest</vt:lpstr>
      <vt:lpstr>XGBoost</vt:lpstr>
      <vt:lpstr>Bayesian</vt:lpstr>
      <vt:lpstr>Linear Regression</vt:lpstr>
      <vt:lpstr>Risultati</vt:lpstr>
      <vt:lpstr>Presentazione standard di PowerPoint</vt:lpstr>
      <vt:lpstr>Web App</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DEPLOYMENT</vt:lpstr>
      <vt:lpstr>COMPONENTI</vt:lpstr>
      <vt:lpstr>SERVIZI AGGIUNTIVI</vt:lpstr>
      <vt:lpstr>ARCHITETTURA FINALE</vt:lpstr>
      <vt:lpstr>PROVISIONING</vt:lpstr>
      <vt:lpstr>Presentazione standard di PowerPoint</vt:lpstr>
      <vt:lpstr>Presentazione standard di PowerPoint</vt:lpstr>
      <vt:lpstr>ANALISI DEI COSTI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Courtsight</dc:title>
  <dc:creator>leonardo ruberto</dc:creator>
  <cp:revision>29</cp:revision>
  <dcterms:created xsi:type="dcterms:W3CDTF">2024-07-17T13:29:08Z</dcterms:created>
  <dcterms:modified xsi:type="dcterms:W3CDTF">2024-07-18T07:01:00Z</dcterms:modified>
</cp:coreProperties>
</file>